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3"/>
  </p:notesMasterIdLst>
  <p:sldIdLst>
    <p:sldId id="443" r:id="rId2"/>
    <p:sldId id="943" r:id="rId3"/>
    <p:sldId id="939" r:id="rId4"/>
    <p:sldId id="938" r:id="rId5"/>
    <p:sldId id="933" r:id="rId6"/>
    <p:sldId id="767" r:id="rId7"/>
    <p:sldId id="931" r:id="rId8"/>
    <p:sldId id="941" r:id="rId9"/>
    <p:sldId id="945" r:id="rId10"/>
    <p:sldId id="936" r:id="rId11"/>
    <p:sldId id="940" r:id="rId12"/>
  </p:sldIdLst>
  <p:sldSz cx="9144000" cy="6858000" type="screen4x3"/>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p:normalViewPr>
  <p:slideViewPr>
    <p:cSldViewPr snapToGrid="0">
      <p:cViewPr varScale="1">
        <p:scale>
          <a:sx n="114" d="100"/>
          <a:sy n="114" d="100"/>
        </p:scale>
        <p:origin x="11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1998" tIns="45999" rIns="91998" bIns="45999" rtlCol="0"/>
          <a:lstStyle>
            <a:lvl1pPr algn="l">
              <a:defRPr sz="12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1998" tIns="45999" rIns="91998" bIns="45999" rtlCol="0"/>
          <a:lstStyle>
            <a:lvl1pPr algn="r">
              <a:defRPr sz="1200"/>
            </a:lvl1pPr>
          </a:lstStyle>
          <a:p>
            <a:fld id="{6EBEC4A9-CBA7-4958-9104-F164AB028EE0}" type="datetimeFigureOut">
              <a:rPr lang="en-GB" smtClean="0"/>
              <a:t>04/02/2022</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1998" tIns="45999" rIns="91998" bIns="45999" rtlCol="0" anchor="ctr"/>
          <a:lstStyle/>
          <a:p>
            <a:endParaRPr lang="en-GB"/>
          </a:p>
        </p:txBody>
      </p:sp>
      <p:sp>
        <p:nvSpPr>
          <p:cNvPr id="5" name="Notes Placeholder 4"/>
          <p:cNvSpPr>
            <a:spLocks noGrp="1"/>
          </p:cNvSpPr>
          <p:nvPr>
            <p:ph type="body" sz="quarter" idx="3"/>
          </p:nvPr>
        </p:nvSpPr>
        <p:spPr>
          <a:xfrm>
            <a:off x="688817" y="4821506"/>
            <a:ext cx="5510530" cy="3944869"/>
          </a:xfrm>
          <a:prstGeom prst="rect">
            <a:avLst/>
          </a:prstGeom>
        </p:spPr>
        <p:txBody>
          <a:bodyPr vert="horz" lIns="91998" tIns="45999" rIns="91998" bIns="4599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40"/>
            <a:ext cx="2984871" cy="502675"/>
          </a:xfrm>
          <a:prstGeom prst="rect">
            <a:avLst/>
          </a:prstGeom>
        </p:spPr>
        <p:txBody>
          <a:bodyPr vert="horz" lIns="91998" tIns="45999" rIns="91998" bIns="45999"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516040"/>
            <a:ext cx="2984871" cy="502675"/>
          </a:xfrm>
          <a:prstGeom prst="rect">
            <a:avLst/>
          </a:prstGeom>
        </p:spPr>
        <p:txBody>
          <a:bodyPr vert="horz" lIns="91998" tIns="45999" rIns="91998" bIns="45999" rtlCol="0" anchor="b"/>
          <a:lstStyle>
            <a:lvl1pPr algn="r">
              <a:defRPr sz="1200"/>
            </a:lvl1pPr>
          </a:lstStyle>
          <a:p>
            <a:fld id="{BDE648A7-6E6B-41AB-9397-9F9CB54ADFFD}" type="slidenum">
              <a:rPr lang="en-GB" smtClean="0"/>
              <a:t>‹#›</a:t>
            </a:fld>
            <a:endParaRPr lang="en-GB"/>
          </a:p>
        </p:txBody>
      </p:sp>
    </p:spTree>
    <p:extLst>
      <p:ext uri="{BB962C8B-B14F-4D97-AF65-F5344CB8AC3E}">
        <p14:creationId xmlns:p14="http://schemas.microsoft.com/office/powerpoint/2010/main" val="344735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A105-8CA1-4B22-BE03-301707A27AC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B9B6E9C-E76C-478E-A4F2-D49F50ACD5B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C8D30D-412A-4D6C-93EC-D8C2CA32022C}"/>
              </a:ext>
            </a:extLst>
          </p:cNvPr>
          <p:cNvSpPr>
            <a:spLocks noGrp="1"/>
          </p:cNvSpPr>
          <p:nvPr>
            <p:ph type="dt" sz="half" idx="10"/>
          </p:nvPr>
        </p:nvSpPr>
        <p:spPr/>
        <p:txBody>
          <a:bodyPr/>
          <a:lstStyle/>
          <a:p>
            <a:pPr>
              <a:defRPr/>
            </a:pPr>
            <a:endParaRPr lang="en-GB">
              <a:solidFill>
                <a:srgbClr val="000000"/>
              </a:solidFill>
            </a:endParaRPr>
          </a:p>
        </p:txBody>
      </p:sp>
      <p:sp>
        <p:nvSpPr>
          <p:cNvPr id="5" name="Footer Placeholder 4">
            <a:extLst>
              <a:ext uri="{FF2B5EF4-FFF2-40B4-BE49-F238E27FC236}">
                <a16:creationId xmlns:a16="http://schemas.microsoft.com/office/drawing/2014/main" id="{E9AA46F2-4029-4B56-849E-1703B9DA4CD1}"/>
              </a:ext>
            </a:extLst>
          </p:cNvPr>
          <p:cNvSpPr>
            <a:spLocks noGrp="1"/>
          </p:cNvSpPr>
          <p:nvPr>
            <p:ph type="ftr" sz="quarter" idx="11"/>
          </p:nvPr>
        </p:nvSpPr>
        <p:spPr/>
        <p:txBody>
          <a:bodyPr/>
          <a:lstStyle/>
          <a:p>
            <a:pPr>
              <a:defRPr/>
            </a:pPr>
            <a:endParaRPr lang="en-GB">
              <a:solidFill>
                <a:srgbClr val="000000"/>
              </a:solidFill>
            </a:endParaRPr>
          </a:p>
        </p:txBody>
      </p:sp>
      <p:sp>
        <p:nvSpPr>
          <p:cNvPr id="6" name="Slide Number Placeholder 5">
            <a:extLst>
              <a:ext uri="{FF2B5EF4-FFF2-40B4-BE49-F238E27FC236}">
                <a16:creationId xmlns:a16="http://schemas.microsoft.com/office/drawing/2014/main" id="{9BDB8804-5C72-4B4C-B2DD-410F5719149A}"/>
              </a:ext>
            </a:extLst>
          </p:cNvPr>
          <p:cNvSpPr>
            <a:spLocks noGrp="1"/>
          </p:cNvSpPr>
          <p:nvPr>
            <p:ph type="sldNum" sz="quarter" idx="12"/>
          </p:nvPr>
        </p:nvSpPr>
        <p:spPr/>
        <p:txBody>
          <a:bodyPr/>
          <a:lstStyle>
            <a:lvl1pPr>
              <a:defRPr sz="1600"/>
            </a:lvl1pPr>
          </a:lstStyle>
          <a:p>
            <a:pPr>
              <a:defRPr/>
            </a:pPr>
            <a:fld id="{E73C72DE-683C-46FE-AF2B-01B8E95D3A4F}" type="slidenum">
              <a:rPr lang="en-GB" smtClean="0">
                <a:solidFill>
                  <a:srgbClr val="000000"/>
                </a:solidFill>
              </a:rPr>
              <a:pPr>
                <a:defRPr/>
              </a:pPr>
              <a:t>‹#›</a:t>
            </a:fld>
            <a:endParaRPr lang="en-GB" sz="1600" dirty="0">
              <a:solidFill>
                <a:srgbClr val="000000"/>
              </a:solidFill>
            </a:endParaRPr>
          </a:p>
        </p:txBody>
      </p:sp>
    </p:spTree>
    <p:extLst>
      <p:ext uri="{BB962C8B-B14F-4D97-AF65-F5344CB8AC3E}">
        <p14:creationId xmlns:p14="http://schemas.microsoft.com/office/powerpoint/2010/main" val="356266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14BF7-53B6-487C-995D-309408579D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4E3EAF-5D77-4A00-8935-3E01BC97D7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50063-08E2-405D-B30E-BF189DC498CE}"/>
              </a:ext>
            </a:extLst>
          </p:cNvPr>
          <p:cNvSpPr>
            <a:spLocks noGrp="1"/>
          </p:cNvSpPr>
          <p:nvPr>
            <p:ph type="dt" sz="half" idx="10"/>
          </p:nvPr>
        </p:nvSpPr>
        <p:spPr/>
        <p:txBody>
          <a:bodyPr/>
          <a:lstStyle/>
          <a:p>
            <a:pPr>
              <a:defRPr/>
            </a:pPr>
            <a:endParaRPr lang="en-GB">
              <a:solidFill>
                <a:srgbClr val="000000"/>
              </a:solidFill>
            </a:endParaRPr>
          </a:p>
        </p:txBody>
      </p:sp>
      <p:sp>
        <p:nvSpPr>
          <p:cNvPr id="5" name="Footer Placeholder 4">
            <a:extLst>
              <a:ext uri="{FF2B5EF4-FFF2-40B4-BE49-F238E27FC236}">
                <a16:creationId xmlns:a16="http://schemas.microsoft.com/office/drawing/2014/main" id="{779672DF-5C68-48AA-B2CE-E74754CB8C40}"/>
              </a:ext>
            </a:extLst>
          </p:cNvPr>
          <p:cNvSpPr>
            <a:spLocks noGrp="1"/>
          </p:cNvSpPr>
          <p:nvPr>
            <p:ph type="ftr" sz="quarter" idx="11"/>
          </p:nvPr>
        </p:nvSpPr>
        <p:spPr/>
        <p:txBody>
          <a:bodyPr/>
          <a:lstStyle/>
          <a:p>
            <a:pPr>
              <a:defRPr/>
            </a:pPr>
            <a:endParaRPr lang="en-GB">
              <a:solidFill>
                <a:srgbClr val="000000"/>
              </a:solidFill>
            </a:endParaRPr>
          </a:p>
        </p:txBody>
      </p:sp>
      <p:sp>
        <p:nvSpPr>
          <p:cNvPr id="6" name="Slide Number Placeholder 5">
            <a:extLst>
              <a:ext uri="{FF2B5EF4-FFF2-40B4-BE49-F238E27FC236}">
                <a16:creationId xmlns:a16="http://schemas.microsoft.com/office/drawing/2014/main" id="{80C31249-3E34-452F-B68C-3742AA64CF80}"/>
              </a:ext>
            </a:extLst>
          </p:cNvPr>
          <p:cNvSpPr>
            <a:spLocks noGrp="1"/>
          </p:cNvSpPr>
          <p:nvPr>
            <p:ph type="sldNum" sz="quarter" idx="12"/>
          </p:nvPr>
        </p:nvSpPr>
        <p:spPr/>
        <p:txBody>
          <a:bodyPr/>
          <a:lstStyle/>
          <a:p>
            <a:pPr>
              <a:defRPr/>
            </a:pPr>
            <a:fld id="{0B1BAF73-AD06-410E-A184-9E65B3F89E5A}"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72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EBAC66-4619-4CCC-BFD7-918A9512217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B16E6E-5017-4384-9FFC-296E666A635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5EEA4-578A-4B2A-8D4B-A23B8646F238}"/>
              </a:ext>
            </a:extLst>
          </p:cNvPr>
          <p:cNvSpPr>
            <a:spLocks noGrp="1"/>
          </p:cNvSpPr>
          <p:nvPr>
            <p:ph type="dt" sz="half" idx="10"/>
          </p:nvPr>
        </p:nvSpPr>
        <p:spPr/>
        <p:txBody>
          <a:bodyPr/>
          <a:lstStyle/>
          <a:p>
            <a:pPr>
              <a:defRPr/>
            </a:pPr>
            <a:endParaRPr lang="en-GB">
              <a:solidFill>
                <a:srgbClr val="000000"/>
              </a:solidFill>
            </a:endParaRPr>
          </a:p>
        </p:txBody>
      </p:sp>
      <p:sp>
        <p:nvSpPr>
          <p:cNvPr id="5" name="Footer Placeholder 4">
            <a:extLst>
              <a:ext uri="{FF2B5EF4-FFF2-40B4-BE49-F238E27FC236}">
                <a16:creationId xmlns:a16="http://schemas.microsoft.com/office/drawing/2014/main" id="{BDBC1EAD-51AB-4D18-A6CE-E3A45FCCAA4D}"/>
              </a:ext>
            </a:extLst>
          </p:cNvPr>
          <p:cNvSpPr>
            <a:spLocks noGrp="1"/>
          </p:cNvSpPr>
          <p:nvPr>
            <p:ph type="ftr" sz="quarter" idx="11"/>
          </p:nvPr>
        </p:nvSpPr>
        <p:spPr/>
        <p:txBody>
          <a:bodyPr/>
          <a:lstStyle/>
          <a:p>
            <a:pPr>
              <a:defRPr/>
            </a:pPr>
            <a:endParaRPr lang="en-GB">
              <a:solidFill>
                <a:srgbClr val="000000"/>
              </a:solidFill>
            </a:endParaRPr>
          </a:p>
        </p:txBody>
      </p:sp>
      <p:sp>
        <p:nvSpPr>
          <p:cNvPr id="6" name="Slide Number Placeholder 5">
            <a:extLst>
              <a:ext uri="{FF2B5EF4-FFF2-40B4-BE49-F238E27FC236}">
                <a16:creationId xmlns:a16="http://schemas.microsoft.com/office/drawing/2014/main" id="{2D64192C-41DB-401E-A41D-6C616DD9DC11}"/>
              </a:ext>
            </a:extLst>
          </p:cNvPr>
          <p:cNvSpPr>
            <a:spLocks noGrp="1"/>
          </p:cNvSpPr>
          <p:nvPr>
            <p:ph type="sldNum" sz="quarter" idx="12"/>
          </p:nvPr>
        </p:nvSpPr>
        <p:spPr/>
        <p:txBody>
          <a:bodyPr/>
          <a:lstStyle/>
          <a:p>
            <a:pPr>
              <a:defRPr/>
            </a:pPr>
            <a:fld id="{B8538A94-2177-4A78-9431-98C210A9704C}"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527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C8754-0B5E-4A7B-AA4E-303BFD9954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7D5974-55E5-4037-8646-37D366C499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4A2DE4-268D-4A83-A519-36166673CC89}"/>
              </a:ext>
            </a:extLst>
          </p:cNvPr>
          <p:cNvSpPr>
            <a:spLocks noGrp="1"/>
          </p:cNvSpPr>
          <p:nvPr>
            <p:ph type="dt" sz="half" idx="10"/>
          </p:nvPr>
        </p:nvSpPr>
        <p:spPr/>
        <p:txBody>
          <a:bodyPr/>
          <a:lstStyle/>
          <a:p>
            <a:pPr>
              <a:defRPr/>
            </a:pPr>
            <a:endParaRPr lang="en-GB">
              <a:solidFill>
                <a:srgbClr val="000000"/>
              </a:solidFill>
            </a:endParaRPr>
          </a:p>
        </p:txBody>
      </p:sp>
      <p:sp>
        <p:nvSpPr>
          <p:cNvPr id="5" name="Footer Placeholder 4">
            <a:extLst>
              <a:ext uri="{FF2B5EF4-FFF2-40B4-BE49-F238E27FC236}">
                <a16:creationId xmlns:a16="http://schemas.microsoft.com/office/drawing/2014/main" id="{353F1C29-D6D0-433B-A7A0-9271F01B9B96}"/>
              </a:ext>
            </a:extLst>
          </p:cNvPr>
          <p:cNvSpPr>
            <a:spLocks noGrp="1"/>
          </p:cNvSpPr>
          <p:nvPr>
            <p:ph type="ftr" sz="quarter" idx="11"/>
          </p:nvPr>
        </p:nvSpPr>
        <p:spPr/>
        <p:txBody>
          <a:bodyPr/>
          <a:lstStyle/>
          <a:p>
            <a:pPr>
              <a:defRPr/>
            </a:pPr>
            <a:endParaRPr lang="en-GB">
              <a:solidFill>
                <a:srgbClr val="000000"/>
              </a:solidFill>
            </a:endParaRPr>
          </a:p>
        </p:txBody>
      </p:sp>
      <p:sp>
        <p:nvSpPr>
          <p:cNvPr id="6" name="Slide Number Placeholder 5">
            <a:extLst>
              <a:ext uri="{FF2B5EF4-FFF2-40B4-BE49-F238E27FC236}">
                <a16:creationId xmlns:a16="http://schemas.microsoft.com/office/drawing/2014/main" id="{DA3FE8D1-1C37-412F-8ECB-4CC39383E68B}"/>
              </a:ext>
            </a:extLst>
          </p:cNvPr>
          <p:cNvSpPr>
            <a:spLocks noGrp="1"/>
          </p:cNvSpPr>
          <p:nvPr>
            <p:ph type="sldNum" sz="quarter" idx="12"/>
          </p:nvPr>
        </p:nvSpPr>
        <p:spPr/>
        <p:txBody>
          <a:bodyPr/>
          <a:lstStyle>
            <a:lvl1pPr>
              <a:defRPr sz="1600"/>
            </a:lvl1pPr>
          </a:lstStyle>
          <a:p>
            <a:pPr>
              <a:defRPr/>
            </a:pPr>
            <a:fld id="{4D0B3516-B530-4E44-A5BC-3031C207EB97}" type="slidenum">
              <a:rPr lang="en-GB" smtClean="0">
                <a:solidFill>
                  <a:srgbClr val="000000"/>
                </a:solidFill>
              </a:rPr>
              <a:pPr>
                <a:defRPr/>
              </a:pPr>
              <a:t>‹#›</a:t>
            </a:fld>
            <a:endParaRPr lang="en-GB" sz="1600" dirty="0">
              <a:solidFill>
                <a:srgbClr val="000000"/>
              </a:solidFill>
            </a:endParaRPr>
          </a:p>
        </p:txBody>
      </p:sp>
    </p:spTree>
    <p:extLst>
      <p:ext uri="{BB962C8B-B14F-4D97-AF65-F5344CB8AC3E}">
        <p14:creationId xmlns:p14="http://schemas.microsoft.com/office/powerpoint/2010/main" val="27825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D6CD-1C3A-4F02-A02B-1E55A6B66AC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A207EF-CF55-47E3-B04E-4AE76B02BE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203038-A8F7-4736-8096-237E4BCC4DBB}"/>
              </a:ext>
            </a:extLst>
          </p:cNvPr>
          <p:cNvSpPr>
            <a:spLocks noGrp="1"/>
          </p:cNvSpPr>
          <p:nvPr>
            <p:ph type="dt" sz="half" idx="10"/>
          </p:nvPr>
        </p:nvSpPr>
        <p:spPr/>
        <p:txBody>
          <a:bodyPr/>
          <a:lstStyle/>
          <a:p>
            <a:pPr>
              <a:defRPr/>
            </a:pPr>
            <a:endParaRPr lang="en-GB">
              <a:solidFill>
                <a:srgbClr val="000000"/>
              </a:solidFill>
            </a:endParaRPr>
          </a:p>
        </p:txBody>
      </p:sp>
      <p:sp>
        <p:nvSpPr>
          <p:cNvPr id="5" name="Footer Placeholder 4">
            <a:extLst>
              <a:ext uri="{FF2B5EF4-FFF2-40B4-BE49-F238E27FC236}">
                <a16:creationId xmlns:a16="http://schemas.microsoft.com/office/drawing/2014/main" id="{534BE306-BEE2-4E05-A2C5-2CADA0E1FEC5}"/>
              </a:ext>
            </a:extLst>
          </p:cNvPr>
          <p:cNvSpPr>
            <a:spLocks noGrp="1"/>
          </p:cNvSpPr>
          <p:nvPr>
            <p:ph type="ftr" sz="quarter" idx="11"/>
          </p:nvPr>
        </p:nvSpPr>
        <p:spPr/>
        <p:txBody>
          <a:bodyPr/>
          <a:lstStyle/>
          <a:p>
            <a:pPr>
              <a:defRPr/>
            </a:pPr>
            <a:endParaRPr lang="en-GB">
              <a:solidFill>
                <a:srgbClr val="000000"/>
              </a:solidFill>
            </a:endParaRPr>
          </a:p>
        </p:txBody>
      </p:sp>
      <p:sp>
        <p:nvSpPr>
          <p:cNvPr id="6" name="Slide Number Placeholder 5">
            <a:extLst>
              <a:ext uri="{FF2B5EF4-FFF2-40B4-BE49-F238E27FC236}">
                <a16:creationId xmlns:a16="http://schemas.microsoft.com/office/drawing/2014/main" id="{21AC1CCD-AA5A-4266-B494-44C7A2551DC8}"/>
              </a:ext>
            </a:extLst>
          </p:cNvPr>
          <p:cNvSpPr>
            <a:spLocks noGrp="1"/>
          </p:cNvSpPr>
          <p:nvPr>
            <p:ph type="sldNum" sz="quarter" idx="12"/>
          </p:nvPr>
        </p:nvSpPr>
        <p:spPr/>
        <p:txBody>
          <a:bodyPr/>
          <a:lstStyle/>
          <a:p>
            <a:pPr>
              <a:defRPr/>
            </a:pPr>
            <a:fld id="{FA2D4BB1-B5DE-461C-8997-0E0BD9CDDFBA}"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1357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3011-48F2-4C14-8A7F-41877F825F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681BF2-304E-499E-BADD-B81D88A0052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FBD44B-C9E0-4909-9635-4FE85B45B60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133552-2BC9-4F8A-8CB6-281643B66211}"/>
              </a:ext>
            </a:extLst>
          </p:cNvPr>
          <p:cNvSpPr>
            <a:spLocks noGrp="1"/>
          </p:cNvSpPr>
          <p:nvPr>
            <p:ph type="dt" sz="half" idx="10"/>
          </p:nvPr>
        </p:nvSpPr>
        <p:spPr/>
        <p:txBody>
          <a:bodyPr/>
          <a:lstStyle/>
          <a:p>
            <a:pPr>
              <a:defRPr/>
            </a:pPr>
            <a:endParaRPr lang="en-GB">
              <a:solidFill>
                <a:srgbClr val="000000"/>
              </a:solidFill>
            </a:endParaRPr>
          </a:p>
        </p:txBody>
      </p:sp>
      <p:sp>
        <p:nvSpPr>
          <p:cNvPr id="6" name="Footer Placeholder 5">
            <a:extLst>
              <a:ext uri="{FF2B5EF4-FFF2-40B4-BE49-F238E27FC236}">
                <a16:creationId xmlns:a16="http://schemas.microsoft.com/office/drawing/2014/main" id="{BA861541-CB8A-4536-9459-2836B27E4427}"/>
              </a:ext>
            </a:extLst>
          </p:cNvPr>
          <p:cNvSpPr>
            <a:spLocks noGrp="1"/>
          </p:cNvSpPr>
          <p:nvPr>
            <p:ph type="ftr" sz="quarter" idx="11"/>
          </p:nvPr>
        </p:nvSpPr>
        <p:spPr/>
        <p:txBody>
          <a:bodyPr/>
          <a:lstStyle/>
          <a:p>
            <a:pPr>
              <a:defRPr/>
            </a:pPr>
            <a:endParaRPr lang="en-GB">
              <a:solidFill>
                <a:srgbClr val="000000"/>
              </a:solidFill>
            </a:endParaRPr>
          </a:p>
        </p:txBody>
      </p:sp>
      <p:sp>
        <p:nvSpPr>
          <p:cNvPr id="7" name="Slide Number Placeholder 6">
            <a:extLst>
              <a:ext uri="{FF2B5EF4-FFF2-40B4-BE49-F238E27FC236}">
                <a16:creationId xmlns:a16="http://schemas.microsoft.com/office/drawing/2014/main" id="{E39E750C-9C30-435B-98D7-1485CB515840}"/>
              </a:ext>
            </a:extLst>
          </p:cNvPr>
          <p:cNvSpPr>
            <a:spLocks noGrp="1"/>
          </p:cNvSpPr>
          <p:nvPr>
            <p:ph type="sldNum" sz="quarter" idx="12"/>
          </p:nvPr>
        </p:nvSpPr>
        <p:spPr/>
        <p:txBody>
          <a:bodyPr/>
          <a:lstStyle/>
          <a:p>
            <a:pPr>
              <a:defRPr/>
            </a:pPr>
            <a:fld id="{42CAE84C-FCA7-420E-8E82-43F7087ACA2B}"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9005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A7EB-DE45-455E-9CC3-7C7A720AB32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687D0E-E843-4CC1-816E-06A690DB29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51D2E93-E75E-4671-9DAB-0EEF0E7268C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5927E-6DF4-47EC-A5F9-89927C659F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7E01797-E614-49F6-BA43-FAE265C90AB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211AC1-F506-4370-91EC-65A6DE0CCA33}"/>
              </a:ext>
            </a:extLst>
          </p:cNvPr>
          <p:cNvSpPr>
            <a:spLocks noGrp="1"/>
          </p:cNvSpPr>
          <p:nvPr>
            <p:ph type="dt" sz="half" idx="10"/>
          </p:nvPr>
        </p:nvSpPr>
        <p:spPr/>
        <p:txBody>
          <a:bodyPr/>
          <a:lstStyle/>
          <a:p>
            <a:pPr>
              <a:defRPr/>
            </a:pPr>
            <a:endParaRPr lang="en-GB">
              <a:solidFill>
                <a:srgbClr val="000000"/>
              </a:solidFill>
            </a:endParaRPr>
          </a:p>
        </p:txBody>
      </p:sp>
      <p:sp>
        <p:nvSpPr>
          <p:cNvPr id="8" name="Footer Placeholder 7">
            <a:extLst>
              <a:ext uri="{FF2B5EF4-FFF2-40B4-BE49-F238E27FC236}">
                <a16:creationId xmlns:a16="http://schemas.microsoft.com/office/drawing/2014/main" id="{336B6569-0A1B-453E-9611-8554BF270B39}"/>
              </a:ext>
            </a:extLst>
          </p:cNvPr>
          <p:cNvSpPr>
            <a:spLocks noGrp="1"/>
          </p:cNvSpPr>
          <p:nvPr>
            <p:ph type="ftr" sz="quarter" idx="11"/>
          </p:nvPr>
        </p:nvSpPr>
        <p:spPr/>
        <p:txBody>
          <a:bodyPr/>
          <a:lstStyle/>
          <a:p>
            <a:pPr>
              <a:defRPr/>
            </a:pPr>
            <a:endParaRPr lang="en-GB">
              <a:solidFill>
                <a:srgbClr val="000000"/>
              </a:solidFill>
            </a:endParaRPr>
          </a:p>
        </p:txBody>
      </p:sp>
      <p:sp>
        <p:nvSpPr>
          <p:cNvPr id="9" name="Slide Number Placeholder 8">
            <a:extLst>
              <a:ext uri="{FF2B5EF4-FFF2-40B4-BE49-F238E27FC236}">
                <a16:creationId xmlns:a16="http://schemas.microsoft.com/office/drawing/2014/main" id="{912FFBBE-411A-4EEC-95BA-A1A3BC0E16DE}"/>
              </a:ext>
            </a:extLst>
          </p:cNvPr>
          <p:cNvSpPr>
            <a:spLocks noGrp="1"/>
          </p:cNvSpPr>
          <p:nvPr>
            <p:ph type="sldNum" sz="quarter" idx="12"/>
          </p:nvPr>
        </p:nvSpPr>
        <p:spPr/>
        <p:txBody>
          <a:bodyPr/>
          <a:lstStyle/>
          <a:p>
            <a:pPr>
              <a:defRPr/>
            </a:pPr>
            <a:fld id="{C3C76F92-16F2-4FD2-AA41-963216FF2DEA}"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630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83FD-36AB-483B-A45B-707E59CB4C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CFE962-F99C-4FBC-8FEF-1C5DEF12656E}"/>
              </a:ext>
            </a:extLst>
          </p:cNvPr>
          <p:cNvSpPr>
            <a:spLocks noGrp="1"/>
          </p:cNvSpPr>
          <p:nvPr>
            <p:ph type="dt" sz="half" idx="10"/>
          </p:nvPr>
        </p:nvSpPr>
        <p:spPr/>
        <p:txBody>
          <a:bodyPr/>
          <a:lstStyle/>
          <a:p>
            <a:pPr>
              <a:defRPr/>
            </a:pPr>
            <a:endParaRPr lang="en-GB">
              <a:solidFill>
                <a:srgbClr val="000000"/>
              </a:solidFill>
            </a:endParaRPr>
          </a:p>
        </p:txBody>
      </p:sp>
      <p:sp>
        <p:nvSpPr>
          <p:cNvPr id="4" name="Footer Placeholder 3">
            <a:extLst>
              <a:ext uri="{FF2B5EF4-FFF2-40B4-BE49-F238E27FC236}">
                <a16:creationId xmlns:a16="http://schemas.microsoft.com/office/drawing/2014/main" id="{547B312F-DAC8-41AC-B5C7-CBF5C173DEF6}"/>
              </a:ext>
            </a:extLst>
          </p:cNvPr>
          <p:cNvSpPr>
            <a:spLocks noGrp="1"/>
          </p:cNvSpPr>
          <p:nvPr>
            <p:ph type="ftr" sz="quarter" idx="11"/>
          </p:nvPr>
        </p:nvSpPr>
        <p:spPr/>
        <p:txBody>
          <a:bodyPr/>
          <a:lstStyle/>
          <a:p>
            <a:pPr>
              <a:defRPr/>
            </a:pPr>
            <a:endParaRPr lang="en-GB">
              <a:solidFill>
                <a:srgbClr val="000000"/>
              </a:solidFill>
            </a:endParaRPr>
          </a:p>
        </p:txBody>
      </p:sp>
      <p:sp>
        <p:nvSpPr>
          <p:cNvPr id="5" name="Slide Number Placeholder 4">
            <a:extLst>
              <a:ext uri="{FF2B5EF4-FFF2-40B4-BE49-F238E27FC236}">
                <a16:creationId xmlns:a16="http://schemas.microsoft.com/office/drawing/2014/main" id="{C25C520B-81D6-4294-9FB1-704A27C8EBE6}"/>
              </a:ext>
            </a:extLst>
          </p:cNvPr>
          <p:cNvSpPr>
            <a:spLocks noGrp="1"/>
          </p:cNvSpPr>
          <p:nvPr>
            <p:ph type="sldNum" sz="quarter" idx="12"/>
          </p:nvPr>
        </p:nvSpPr>
        <p:spPr/>
        <p:txBody>
          <a:bodyPr/>
          <a:lstStyle/>
          <a:p>
            <a:pPr>
              <a:defRPr/>
            </a:pPr>
            <a:fld id="{72CAA1EF-1D5D-410D-98D1-67ABBA31E173}"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5486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C7F79-CECA-4960-B29D-DD00F1A6ACE1}"/>
              </a:ext>
            </a:extLst>
          </p:cNvPr>
          <p:cNvSpPr>
            <a:spLocks noGrp="1"/>
          </p:cNvSpPr>
          <p:nvPr>
            <p:ph type="dt" sz="half" idx="10"/>
          </p:nvPr>
        </p:nvSpPr>
        <p:spPr/>
        <p:txBody>
          <a:bodyPr/>
          <a:lstStyle/>
          <a:p>
            <a:pPr>
              <a:defRPr/>
            </a:pPr>
            <a:endParaRPr lang="en-GB">
              <a:solidFill>
                <a:srgbClr val="000000"/>
              </a:solidFill>
            </a:endParaRPr>
          </a:p>
        </p:txBody>
      </p:sp>
      <p:sp>
        <p:nvSpPr>
          <p:cNvPr id="3" name="Footer Placeholder 2">
            <a:extLst>
              <a:ext uri="{FF2B5EF4-FFF2-40B4-BE49-F238E27FC236}">
                <a16:creationId xmlns:a16="http://schemas.microsoft.com/office/drawing/2014/main" id="{0BC49093-D842-425E-8E6A-581613D2E315}"/>
              </a:ext>
            </a:extLst>
          </p:cNvPr>
          <p:cNvSpPr>
            <a:spLocks noGrp="1"/>
          </p:cNvSpPr>
          <p:nvPr>
            <p:ph type="ftr" sz="quarter" idx="11"/>
          </p:nvPr>
        </p:nvSpPr>
        <p:spPr/>
        <p:txBody>
          <a:bodyPr/>
          <a:lstStyle/>
          <a:p>
            <a:pPr>
              <a:defRPr/>
            </a:pPr>
            <a:endParaRPr lang="en-GB">
              <a:solidFill>
                <a:srgbClr val="000000"/>
              </a:solidFill>
            </a:endParaRPr>
          </a:p>
        </p:txBody>
      </p:sp>
      <p:sp>
        <p:nvSpPr>
          <p:cNvPr id="4" name="Slide Number Placeholder 3">
            <a:extLst>
              <a:ext uri="{FF2B5EF4-FFF2-40B4-BE49-F238E27FC236}">
                <a16:creationId xmlns:a16="http://schemas.microsoft.com/office/drawing/2014/main" id="{60DA6CC5-63EC-4B83-A0C6-7CCE4ADB2E1D}"/>
              </a:ext>
            </a:extLst>
          </p:cNvPr>
          <p:cNvSpPr>
            <a:spLocks noGrp="1"/>
          </p:cNvSpPr>
          <p:nvPr>
            <p:ph type="sldNum" sz="quarter" idx="12"/>
          </p:nvPr>
        </p:nvSpPr>
        <p:spPr/>
        <p:txBody>
          <a:bodyPr/>
          <a:lstStyle/>
          <a:p>
            <a:pPr>
              <a:defRPr/>
            </a:pPr>
            <a:fld id="{A9E7F6AD-BDE2-4C2E-8149-E48505D56D5F}"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1227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B601-921F-4166-9EA2-CD98EAF80E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453B0D-1422-4BD6-8269-AF8EE08F01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1F3FDF-C767-46F3-8E08-151691697A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EEF38F2-8150-48A0-A00B-D37CD2FBDD3D}"/>
              </a:ext>
            </a:extLst>
          </p:cNvPr>
          <p:cNvSpPr>
            <a:spLocks noGrp="1"/>
          </p:cNvSpPr>
          <p:nvPr>
            <p:ph type="dt" sz="half" idx="10"/>
          </p:nvPr>
        </p:nvSpPr>
        <p:spPr/>
        <p:txBody>
          <a:bodyPr/>
          <a:lstStyle/>
          <a:p>
            <a:pPr>
              <a:defRPr/>
            </a:pPr>
            <a:endParaRPr lang="en-GB">
              <a:solidFill>
                <a:srgbClr val="000000"/>
              </a:solidFill>
            </a:endParaRPr>
          </a:p>
        </p:txBody>
      </p:sp>
      <p:sp>
        <p:nvSpPr>
          <p:cNvPr id="6" name="Footer Placeholder 5">
            <a:extLst>
              <a:ext uri="{FF2B5EF4-FFF2-40B4-BE49-F238E27FC236}">
                <a16:creationId xmlns:a16="http://schemas.microsoft.com/office/drawing/2014/main" id="{F2DC6428-1379-43A9-B480-2B251BBAD1C8}"/>
              </a:ext>
            </a:extLst>
          </p:cNvPr>
          <p:cNvSpPr>
            <a:spLocks noGrp="1"/>
          </p:cNvSpPr>
          <p:nvPr>
            <p:ph type="ftr" sz="quarter" idx="11"/>
          </p:nvPr>
        </p:nvSpPr>
        <p:spPr/>
        <p:txBody>
          <a:bodyPr/>
          <a:lstStyle/>
          <a:p>
            <a:pPr>
              <a:defRPr/>
            </a:pPr>
            <a:endParaRPr lang="en-GB">
              <a:solidFill>
                <a:srgbClr val="000000"/>
              </a:solidFill>
            </a:endParaRPr>
          </a:p>
        </p:txBody>
      </p:sp>
      <p:sp>
        <p:nvSpPr>
          <p:cNvPr id="7" name="Slide Number Placeholder 6">
            <a:extLst>
              <a:ext uri="{FF2B5EF4-FFF2-40B4-BE49-F238E27FC236}">
                <a16:creationId xmlns:a16="http://schemas.microsoft.com/office/drawing/2014/main" id="{A4E8FD8F-86BB-414B-8300-5B9308DA9C59}"/>
              </a:ext>
            </a:extLst>
          </p:cNvPr>
          <p:cNvSpPr>
            <a:spLocks noGrp="1"/>
          </p:cNvSpPr>
          <p:nvPr>
            <p:ph type="sldNum" sz="quarter" idx="12"/>
          </p:nvPr>
        </p:nvSpPr>
        <p:spPr/>
        <p:txBody>
          <a:bodyPr/>
          <a:lstStyle/>
          <a:p>
            <a:pPr>
              <a:defRPr/>
            </a:pPr>
            <a:fld id="{700074A1-43CD-4FDC-8B6C-F33244BC6CA3}"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155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6E26-422A-4DB1-A065-8BA51CC713C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EBE624-CC0D-4749-A2E0-1379EC30AB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11C0A7A-AE7E-4B35-AA85-E00810B831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4730103-045D-4E9F-A31F-60A747FAE650}"/>
              </a:ext>
            </a:extLst>
          </p:cNvPr>
          <p:cNvSpPr>
            <a:spLocks noGrp="1"/>
          </p:cNvSpPr>
          <p:nvPr>
            <p:ph type="dt" sz="half" idx="10"/>
          </p:nvPr>
        </p:nvSpPr>
        <p:spPr/>
        <p:txBody>
          <a:bodyPr/>
          <a:lstStyle/>
          <a:p>
            <a:pPr>
              <a:defRPr/>
            </a:pPr>
            <a:endParaRPr lang="en-GB">
              <a:solidFill>
                <a:srgbClr val="000000"/>
              </a:solidFill>
            </a:endParaRPr>
          </a:p>
        </p:txBody>
      </p:sp>
      <p:sp>
        <p:nvSpPr>
          <p:cNvPr id="6" name="Footer Placeholder 5">
            <a:extLst>
              <a:ext uri="{FF2B5EF4-FFF2-40B4-BE49-F238E27FC236}">
                <a16:creationId xmlns:a16="http://schemas.microsoft.com/office/drawing/2014/main" id="{A0CD6418-7E35-468D-9E7C-971051B2EC0D}"/>
              </a:ext>
            </a:extLst>
          </p:cNvPr>
          <p:cNvSpPr>
            <a:spLocks noGrp="1"/>
          </p:cNvSpPr>
          <p:nvPr>
            <p:ph type="ftr" sz="quarter" idx="11"/>
          </p:nvPr>
        </p:nvSpPr>
        <p:spPr/>
        <p:txBody>
          <a:bodyPr/>
          <a:lstStyle/>
          <a:p>
            <a:pPr>
              <a:defRPr/>
            </a:pPr>
            <a:endParaRPr lang="en-GB">
              <a:solidFill>
                <a:srgbClr val="000000"/>
              </a:solidFill>
            </a:endParaRPr>
          </a:p>
        </p:txBody>
      </p:sp>
      <p:sp>
        <p:nvSpPr>
          <p:cNvPr id="7" name="Slide Number Placeholder 6">
            <a:extLst>
              <a:ext uri="{FF2B5EF4-FFF2-40B4-BE49-F238E27FC236}">
                <a16:creationId xmlns:a16="http://schemas.microsoft.com/office/drawing/2014/main" id="{452A7B26-B11F-4785-851E-07BA7B420AC6}"/>
              </a:ext>
            </a:extLst>
          </p:cNvPr>
          <p:cNvSpPr>
            <a:spLocks noGrp="1"/>
          </p:cNvSpPr>
          <p:nvPr>
            <p:ph type="sldNum" sz="quarter" idx="12"/>
          </p:nvPr>
        </p:nvSpPr>
        <p:spPr/>
        <p:txBody>
          <a:bodyPr/>
          <a:lstStyle/>
          <a:p>
            <a:pPr>
              <a:defRPr/>
            </a:pPr>
            <a:fld id="{3B20DC6B-69DE-44A6-B132-2E32CF346F8E}"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462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6A460-2A27-4B1C-BF16-9464DF8FAC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CD1FF1D-77DB-4C98-A654-15476D2343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E32C6D6-2109-4BE3-A554-8BEA23E6E6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a:extLst>
              <a:ext uri="{FF2B5EF4-FFF2-40B4-BE49-F238E27FC236}">
                <a16:creationId xmlns:a16="http://schemas.microsoft.com/office/drawing/2014/main" id="{C8EFD6F1-E156-4996-B96A-0DA58DFEE33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a:extLst>
              <a:ext uri="{FF2B5EF4-FFF2-40B4-BE49-F238E27FC236}">
                <a16:creationId xmlns:a16="http://schemas.microsoft.com/office/drawing/2014/main" id="{B4630512-A499-4BCF-A92A-9B728E90BA42}"/>
              </a:ext>
            </a:extLst>
          </p:cNvPr>
          <p:cNvSpPr>
            <a:spLocks noGrp="1"/>
          </p:cNvSpPr>
          <p:nvPr>
            <p:ph type="sldNum" sz="quarter" idx="4"/>
          </p:nvPr>
        </p:nvSpPr>
        <p:spPr>
          <a:xfrm>
            <a:off x="6457950" y="6356351"/>
            <a:ext cx="1971155"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fontAlgn="base">
              <a:spcBef>
                <a:spcPct val="0"/>
              </a:spcBef>
              <a:spcAft>
                <a:spcPct val="0"/>
              </a:spcAft>
              <a:defRPr/>
            </a:pPr>
            <a:fld id="{580B221C-D360-4AE4-8F28-8749E9644DA5}" type="slidenum">
              <a:rPr lang="en-GB" smtClean="0">
                <a:solidFill>
                  <a:srgbClr val="000000"/>
                </a:solidFill>
              </a:rPr>
              <a:pPr fontAlgn="base">
                <a:spcBef>
                  <a:spcPct val="0"/>
                </a:spcBef>
                <a:spcAft>
                  <a:spcPct val="0"/>
                </a:spcAft>
                <a:defRPr/>
              </a:pPr>
              <a:t>‹#›</a:t>
            </a:fld>
            <a:endParaRPr lang="en-GB" sz="1600" dirty="0">
              <a:solidFill>
                <a:srgbClr val="000000"/>
              </a:solidFill>
            </a:endParaRPr>
          </a:p>
        </p:txBody>
      </p:sp>
    </p:spTree>
    <p:extLst>
      <p:ext uri="{BB962C8B-B14F-4D97-AF65-F5344CB8AC3E}">
        <p14:creationId xmlns:p14="http://schemas.microsoft.com/office/powerpoint/2010/main" val="9745127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Chairmans%20Bao/More-Hotels-in-China-Prepare-to-Become-Pet-friendly.mp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WFcNEyC98n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Zrj1yyjEnrQ"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5F2E-6D36-43D3-9C59-40EEEE83B9BE}"/>
              </a:ext>
            </a:extLst>
          </p:cNvPr>
          <p:cNvSpPr>
            <a:spLocks noGrp="1"/>
          </p:cNvSpPr>
          <p:nvPr>
            <p:ph type="ctrTitle"/>
          </p:nvPr>
        </p:nvSpPr>
        <p:spPr/>
        <p:txBody>
          <a:bodyPr/>
          <a:lstStyle/>
          <a:p>
            <a:r>
              <a:rPr lang="en-US" altLang="zh-CN" dirty="0"/>
              <a:t>Mandarin</a:t>
            </a:r>
            <a:br>
              <a:rPr lang="en-US" altLang="zh-CN" dirty="0"/>
            </a:br>
            <a:r>
              <a:rPr lang="en-US" altLang="zh-CN" dirty="0"/>
              <a:t>2</a:t>
            </a:r>
            <a:r>
              <a:rPr lang="zh-CN" altLang="en-US" dirty="0"/>
              <a:t>月</a:t>
            </a:r>
            <a:r>
              <a:rPr lang="en-US" altLang="zh-CN" dirty="0"/>
              <a:t>3</a:t>
            </a:r>
            <a:r>
              <a:rPr lang="zh-CN" altLang="en-US" dirty="0"/>
              <a:t>号</a:t>
            </a:r>
            <a:endParaRPr lang="en-GB" dirty="0"/>
          </a:p>
        </p:txBody>
      </p:sp>
      <p:sp>
        <p:nvSpPr>
          <p:cNvPr id="5" name="Subtitle 4">
            <a:extLst>
              <a:ext uri="{FF2B5EF4-FFF2-40B4-BE49-F238E27FC236}">
                <a16:creationId xmlns:a16="http://schemas.microsoft.com/office/drawing/2014/main" id="{9B01A61E-11F1-45DC-BBCF-65FDF95E8F89}"/>
              </a:ext>
            </a:extLst>
          </p:cNvPr>
          <p:cNvSpPr>
            <a:spLocks noGrp="1"/>
          </p:cNvSpPr>
          <p:nvPr>
            <p:ph type="subTitle" idx="1"/>
          </p:nvPr>
        </p:nvSpPr>
        <p:spPr/>
        <p:txBody>
          <a:bodyPr/>
          <a:lstStyle/>
          <a:p>
            <a:endParaRPr lang="en-GB" dirty="0"/>
          </a:p>
        </p:txBody>
      </p:sp>
      <p:sp>
        <p:nvSpPr>
          <p:cNvPr id="3" name="Slide Number Placeholder 2">
            <a:extLst>
              <a:ext uri="{FF2B5EF4-FFF2-40B4-BE49-F238E27FC236}">
                <a16:creationId xmlns:a16="http://schemas.microsoft.com/office/drawing/2014/main" id="{754DE0BC-44F9-4C4E-B94F-3568D165A457}"/>
              </a:ext>
            </a:extLst>
          </p:cNvPr>
          <p:cNvSpPr>
            <a:spLocks noGrp="1"/>
          </p:cNvSpPr>
          <p:nvPr>
            <p:ph type="sldNum" sz="quarter" idx="12"/>
          </p:nvPr>
        </p:nvSpPr>
        <p:spPr/>
        <p:txBody>
          <a:bodyPr/>
          <a:lstStyle/>
          <a:p>
            <a:pPr>
              <a:defRPr/>
            </a:pPr>
            <a:fld id="{E73C72DE-683C-46FE-AF2B-01B8E95D3A4F}" type="slidenum">
              <a:rPr lang="en-GB" smtClean="0">
                <a:solidFill>
                  <a:srgbClr val="000000"/>
                </a:solidFill>
              </a:rPr>
              <a:pPr>
                <a:defRPr/>
              </a:pPr>
              <a:t>1</a:t>
            </a:fld>
            <a:endParaRPr lang="en-GB" dirty="0">
              <a:solidFill>
                <a:srgbClr val="000000"/>
              </a:solidFill>
            </a:endParaRPr>
          </a:p>
        </p:txBody>
      </p:sp>
    </p:spTree>
    <p:extLst>
      <p:ext uri="{BB962C8B-B14F-4D97-AF65-F5344CB8AC3E}">
        <p14:creationId xmlns:p14="http://schemas.microsoft.com/office/powerpoint/2010/main" val="1409168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9D9E1E-4EA7-46DD-BD8F-9CEA4CA15A1A}"/>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10</a:t>
            </a:fld>
            <a:endParaRPr lang="en-GB" sz="1600" dirty="0">
              <a:solidFill>
                <a:srgbClr val="000000"/>
              </a:solidFill>
            </a:endParaRPr>
          </a:p>
        </p:txBody>
      </p:sp>
      <p:sp>
        <p:nvSpPr>
          <p:cNvPr id="6" name="TextBox 5">
            <a:extLst>
              <a:ext uri="{FF2B5EF4-FFF2-40B4-BE49-F238E27FC236}">
                <a16:creationId xmlns:a16="http://schemas.microsoft.com/office/drawing/2014/main" id="{CFE25CFB-031F-4682-A76E-861A1D8F2404}"/>
              </a:ext>
            </a:extLst>
          </p:cNvPr>
          <p:cNvSpPr txBox="1"/>
          <p:nvPr/>
        </p:nvSpPr>
        <p:spPr>
          <a:xfrm>
            <a:off x="318781" y="365126"/>
            <a:ext cx="8506437" cy="6276655"/>
          </a:xfrm>
          <a:prstGeom prst="rect">
            <a:avLst/>
          </a:prstGeom>
          <a:noFill/>
        </p:spPr>
        <p:txBody>
          <a:bodyPr wrap="square">
            <a:spAutoFit/>
          </a:bodyPr>
          <a:lstStyle/>
          <a:p>
            <a:pPr>
              <a:lnSpc>
                <a:spcPct val="107000"/>
              </a:lnSpc>
              <a:spcAft>
                <a:spcPts val="800"/>
              </a:spcAft>
            </a:pPr>
            <a:r>
              <a:rPr lang="en-GB" sz="3200" dirty="0">
                <a:effectLst/>
                <a:latin typeface="Calibri" panose="020F0502020204030204" pitchFamily="34" charset="0"/>
                <a:ea typeface="DengXian" panose="02010600030101010101" pitchFamily="2" charset="-122"/>
                <a:cs typeface="Times New Roman" panose="02020603050405020304" pitchFamily="18" charset="0"/>
                <a:hlinkClick r:id="rId2" action="ppaction://hlinkfile"/>
              </a:rPr>
              <a:t>More hotels in China prepare to become pet-friendly</a:t>
            </a:r>
            <a:endParaRPr lang="en-GB"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CN" sz="3200" dirty="0">
                <a:effectLst/>
                <a:latin typeface="Calibri" panose="020F0502020204030204" pitchFamily="34" charset="0"/>
                <a:ea typeface="DengXian" panose="02010600030101010101" pitchFamily="2" charset="-122"/>
                <a:cs typeface="Times New Roman" panose="02020603050405020304" pitchFamily="18" charset="0"/>
              </a:rPr>
              <a:t>中国会有更多宠物友好酒</a:t>
            </a:r>
            <a:r>
              <a:rPr lang="zh-CN" sz="3200" dirty="0">
                <a:effectLst/>
                <a:latin typeface="Calibri" panose="020F0502020204030204" pitchFamily="34" charset="0"/>
                <a:ea typeface="SimSun" panose="02010600030101010101" pitchFamily="2" charset="-122"/>
                <a:cs typeface="SimSun" panose="02010600030101010101" pitchFamily="2" charset="-122"/>
              </a:rPr>
              <a:t>店</a:t>
            </a:r>
            <a:endParaRPr lang="en-GB"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CN" sz="3200" dirty="0">
                <a:effectLst/>
                <a:latin typeface="Calibri" panose="020F0502020204030204" pitchFamily="34" charset="0"/>
                <a:ea typeface="DengXian" panose="02010600030101010101" pitchFamily="2" charset="-122"/>
                <a:cs typeface="Times New Roman" panose="02020603050405020304" pitchFamily="18" charset="0"/>
              </a:rPr>
              <a:t>在中国，能带宠物一起住的酒店非常少，常常很远，也有一点贵。</a:t>
            </a:r>
            <a:endParaRPr lang="en-GB"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CN" sz="3200" dirty="0">
                <a:effectLst/>
                <a:latin typeface="Calibri" panose="020F0502020204030204" pitchFamily="34" charset="0"/>
                <a:ea typeface="DengXian" panose="02010600030101010101" pitchFamily="2" charset="-122"/>
                <a:cs typeface="Times New Roman" panose="02020603050405020304" pitchFamily="18" charset="0"/>
              </a:rPr>
              <a:t>虽然很多人喜欢带宠物去旅游，也想和宠物一起住酒店，但是不少酒店还是不希望宠物来。</a:t>
            </a:r>
            <a:endParaRPr lang="en-GB" sz="32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zh-CN" sz="3200" dirty="0">
                <a:effectLst/>
                <a:latin typeface="Calibri" panose="020F0502020204030204" pitchFamily="34" charset="0"/>
                <a:ea typeface="DengXian" panose="02010600030101010101" pitchFamily="2" charset="-122"/>
                <a:cs typeface="Times New Roman" panose="02020603050405020304" pitchFamily="18" charset="0"/>
              </a:rPr>
              <a:t>花间堂酒店从</a:t>
            </a:r>
            <a:r>
              <a:rPr lang="en-GB" sz="3200" dirty="0">
                <a:effectLst/>
                <a:latin typeface="Calibri" panose="020F0502020204030204" pitchFamily="34" charset="0"/>
                <a:ea typeface="DengXian" panose="02010600030101010101" pitchFamily="2" charset="-122"/>
                <a:cs typeface="Times New Roman" panose="02020603050405020304" pitchFamily="18" charset="0"/>
              </a:rPr>
              <a:t>2009</a:t>
            </a:r>
            <a:r>
              <a:rPr lang="zh-CN" sz="3200" dirty="0">
                <a:effectLst/>
                <a:latin typeface="Calibri" panose="020F0502020204030204" pitchFamily="34" charset="0"/>
                <a:ea typeface="DengXian" panose="02010600030101010101" pitchFamily="2" charset="-122"/>
                <a:cs typeface="Times New Roman" panose="02020603050405020304" pitchFamily="18" charset="0"/>
              </a:rPr>
              <a:t>年就开始接受宠物。</a:t>
            </a:r>
            <a:r>
              <a:rPr lang="en-GB" sz="3200" dirty="0">
                <a:effectLst/>
                <a:latin typeface="Calibri" panose="020F0502020204030204" pitchFamily="34" charset="0"/>
                <a:ea typeface="DengXian" panose="02010600030101010101" pitchFamily="2" charset="-122"/>
                <a:cs typeface="Times New Roman" panose="02020603050405020304" pitchFamily="18" charset="0"/>
              </a:rPr>
              <a:t>2021</a:t>
            </a:r>
            <a:r>
              <a:rPr lang="zh-CN" sz="3200" dirty="0">
                <a:effectLst/>
                <a:latin typeface="Calibri" panose="020F0502020204030204" pitchFamily="34" charset="0"/>
                <a:ea typeface="DengXian" panose="02010600030101010101" pitchFamily="2" charset="-122"/>
                <a:cs typeface="Times New Roman" panose="02020603050405020304" pitchFamily="18" charset="0"/>
              </a:rPr>
              <a:t>年</a:t>
            </a:r>
            <a:r>
              <a:rPr lang="en-GB" sz="3200" dirty="0">
                <a:effectLst/>
                <a:latin typeface="Calibri" panose="020F0502020204030204" pitchFamily="34" charset="0"/>
                <a:ea typeface="DengXian" panose="02010600030101010101" pitchFamily="2" charset="-122"/>
                <a:cs typeface="Times New Roman" panose="02020603050405020304" pitchFamily="18" charset="0"/>
              </a:rPr>
              <a:t>10</a:t>
            </a:r>
            <a:r>
              <a:rPr lang="zh-CN" sz="3200" dirty="0">
                <a:effectLst/>
                <a:latin typeface="Calibri" panose="020F0502020204030204" pitchFamily="34" charset="0"/>
                <a:ea typeface="DengXian" panose="02010600030101010101" pitchFamily="2" charset="-122"/>
                <a:cs typeface="Times New Roman" panose="02020603050405020304" pitchFamily="18" charset="0"/>
              </a:rPr>
              <a:t>月，他们和一个宠物公司合作，想在</a:t>
            </a:r>
            <a:r>
              <a:rPr lang="en-GB" sz="3200" dirty="0">
                <a:effectLst/>
                <a:latin typeface="Calibri" panose="020F0502020204030204" pitchFamily="34" charset="0"/>
                <a:ea typeface="DengXian" panose="02010600030101010101" pitchFamily="2" charset="-122"/>
                <a:cs typeface="Times New Roman" panose="02020603050405020304" pitchFamily="18" charset="0"/>
              </a:rPr>
              <a:t>3</a:t>
            </a:r>
            <a:r>
              <a:rPr lang="zh-CN" sz="3200" dirty="0">
                <a:effectLst/>
                <a:latin typeface="Calibri" panose="020F0502020204030204" pitchFamily="34" charset="0"/>
                <a:ea typeface="DengXian" panose="02010600030101010101" pitchFamily="2" charset="-122"/>
                <a:cs typeface="Times New Roman" panose="02020603050405020304" pitchFamily="18" charset="0"/>
              </a:rPr>
              <a:t>年里开</a:t>
            </a:r>
            <a:r>
              <a:rPr lang="en-GB" sz="3200" dirty="0">
                <a:effectLst/>
                <a:latin typeface="Calibri" panose="020F0502020204030204" pitchFamily="34" charset="0"/>
                <a:ea typeface="DengXian" panose="02010600030101010101" pitchFamily="2" charset="-122"/>
                <a:cs typeface="Times New Roman" panose="02020603050405020304" pitchFamily="18" charset="0"/>
              </a:rPr>
              <a:t>100</a:t>
            </a:r>
            <a:r>
              <a:rPr lang="zh-CN" sz="3200" dirty="0">
                <a:effectLst/>
                <a:latin typeface="Calibri" panose="020F0502020204030204" pitchFamily="34" charset="0"/>
                <a:ea typeface="DengXian" panose="02010600030101010101" pitchFamily="2" charset="-122"/>
                <a:cs typeface="Times New Roman" panose="02020603050405020304" pitchFamily="18" charset="0"/>
              </a:rPr>
              <a:t>家新的酒店，让更多的人们可以和宠物一起旅游。</a:t>
            </a:r>
            <a:endParaRPr lang="en-GB" sz="32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996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0B31-3A67-4A46-9794-A6BE2DE7A1B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0EAC205-A30B-4430-9B55-D4967749456C}"/>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211FC97F-BDB5-46F5-8CD7-A7A629C0C10A}"/>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11</a:t>
            </a:fld>
            <a:endParaRPr lang="en-GB" sz="1600" dirty="0">
              <a:solidFill>
                <a:srgbClr val="000000"/>
              </a:solidFill>
            </a:endParaRPr>
          </a:p>
        </p:txBody>
      </p:sp>
      <p:sp>
        <p:nvSpPr>
          <p:cNvPr id="6" name="TextBox 5">
            <a:extLst>
              <a:ext uri="{FF2B5EF4-FFF2-40B4-BE49-F238E27FC236}">
                <a16:creationId xmlns:a16="http://schemas.microsoft.com/office/drawing/2014/main" id="{9AECA619-47DE-47BC-8E9E-8F611AC68388}"/>
              </a:ext>
            </a:extLst>
          </p:cNvPr>
          <p:cNvSpPr txBox="1"/>
          <p:nvPr/>
        </p:nvSpPr>
        <p:spPr>
          <a:xfrm>
            <a:off x="2286000" y="3107932"/>
            <a:ext cx="4572000" cy="646331"/>
          </a:xfrm>
          <a:prstGeom prst="rect">
            <a:avLst/>
          </a:prstGeom>
          <a:noFill/>
        </p:spPr>
        <p:txBody>
          <a:bodyPr wrap="square">
            <a:spAutoFit/>
          </a:bodyPr>
          <a:lstStyle/>
          <a:p>
            <a:r>
              <a:rPr lang="en-GB" dirty="0"/>
              <a:t>https://www.youtube.com/watch?v=jWOHI83vXmM</a:t>
            </a:r>
          </a:p>
        </p:txBody>
      </p:sp>
    </p:spTree>
    <p:extLst>
      <p:ext uri="{BB962C8B-B14F-4D97-AF65-F5344CB8AC3E}">
        <p14:creationId xmlns:p14="http://schemas.microsoft.com/office/powerpoint/2010/main" val="290106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D408-0682-4172-9239-1989695699C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EFBA58D-A320-4AD1-8E03-D90B0ED4BDB6}"/>
              </a:ext>
            </a:extLst>
          </p:cNvPr>
          <p:cNvSpPr>
            <a:spLocks noGrp="1"/>
          </p:cNvSpPr>
          <p:nvPr>
            <p:ph idx="1"/>
          </p:nvPr>
        </p:nvSpPr>
        <p:spPr/>
        <p:txBody>
          <a:bodyPr>
            <a:normAutofit/>
          </a:bodyPr>
          <a:lstStyle/>
          <a:p>
            <a:r>
              <a:rPr lang="zh-CN" altLang="en-US" sz="8800" dirty="0"/>
              <a:t>万事如意</a:t>
            </a:r>
            <a:endParaRPr lang="en-GB" sz="8800" dirty="0"/>
          </a:p>
        </p:txBody>
      </p:sp>
      <p:sp>
        <p:nvSpPr>
          <p:cNvPr id="4" name="Slide Number Placeholder 3">
            <a:extLst>
              <a:ext uri="{FF2B5EF4-FFF2-40B4-BE49-F238E27FC236}">
                <a16:creationId xmlns:a16="http://schemas.microsoft.com/office/drawing/2014/main" id="{54C32B88-244B-4FA0-A484-BDA3B06795B9}"/>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2</a:t>
            </a:fld>
            <a:endParaRPr lang="en-GB" sz="1600" dirty="0">
              <a:solidFill>
                <a:srgbClr val="000000"/>
              </a:solidFill>
            </a:endParaRPr>
          </a:p>
        </p:txBody>
      </p:sp>
      <p:sp>
        <p:nvSpPr>
          <p:cNvPr id="5" name="TextBox 4">
            <a:extLst>
              <a:ext uri="{FF2B5EF4-FFF2-40B4-BE49-F238E27FC236}">
                <a16:creationId xmlns:a16="http://schemas.microsoft.com/office/drawing/2014/main" id="{28829770-57AD-4316-9494-1F0C90749EC7}"/>
              </a:ext>
            </a:extLst>
          </p:cNvPr>
          <p:cNvSpPr txBox="1"/>
          <p:nvPr/>
        </p:nvSpPr>
        <p:spPr>
          <a:xfrm>
            <a:off x="1510018" y="3498209"/>
            <a:ext cx="5528345" cy="646331"/>
          </a:xfrm>
          <a:prstGeom prst="rect">
            <a:avLst/>
          </a:prstGeom>
          <a:noFill/>
        </p:spPr>
        <p:txBody>
          <a:bodyPr wrap="square" rtlCol="0">
            <a:spAutoFit/>
          </a:bodyPr>
          <a:lstStyle/>
          <a:p>
            <a:r>
              <a:rPr lang="en-GB" dirty="0"/>
              <a:t>A useful wish to wish people on special occasions, such as </a:t>
            </a:r>
            <a:r>
              <a:rPr lang="zh-CN" altLang="en-US" dirty="0"/>
              <a:t>春节</a:t>
            </a:r>
            <a:endParaRPr lang="en-GB" dirty="0"/>
          </a:p>
        </p:txBody>
      </p:sp>
    </p:spTree>
    <p:extLst>
      <p:ext uri="{BB962C8B-B14F-4D97-AF65-F5344CB8AC3E}">
        <p14:creationId xmlns:p14="http://schemas.microsoft.com/office/powerpoint/2010/main" val="296695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04A3-BADB-4476-BCC7-1CB8046EC604}"/>
              </a:ext>
            </a:extLst>
          </p:cNvPr>
          <p:cNvSpPr>
            <a:spLocks noGrp="1"/>
          </p:cNvSpPr>
          <p:nvPr>
            <p:ph type="title"/>
          </p:nvPr>
        </p:nvSpPr>
        <p:spPr/>
        <p:txBody>
          <a:bodyPr/>
          <a:lstStyle/>
          <a:p>
            <a:endParaRPr lang="en-GB"/>
          </a:p>
        </p:txBody>
      </p:sp>
      <p:pic>
        <p:nvPicPr>
          <p:cNvPr id="6" name="Content Placeholder 5" descr="Text&#10;&#10;Description automatically generated with medium confidence">
            <a:extLst>
              <a:ext uri="{FF2B5EF4-FFF2-40B4-BE49-F238E27FC236}">
                <a16:creationId xmlns:a16="http://schemas.microsoft.com/office/drawing/2014/main" id="{12350768-EDF5-47D0-83D0-8CE0ADE0F6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7700" y="-762625"/>
            <a:ext cx="5016500" cy="8922683"/>
          </a:xfrm>
        </p:spPr>
      </p:pic>
      <p:sp>
        <p:nvSpPr>
          <p:cNvPr id="4" name="Slide Number Placeholder 3">
            <a:extLst>
              <a:ext uri="{FF2B5EF4-FFF2-40B4-BE49-F238E27FC236}">
                <a16:creationId xmlns:a16="http://schemas.microsoft.com/office/drawing/2014/main" id="{1E065C04-C142-4E85-9381-C902EB58B52B}"/>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3</a:t>
            </a:fld>
            <a:endParaRPr lang="en-GB" sz="1600" dirty="0">
              <a:solidFill>
                <a:srgbClr val="000000"/>
              </a:solidFill>
            </a:endParaRPr>
          </a:p>
        </p:txBody>
      </p:sp>
    </p:spTree>
    <p:extLst>
      <p:ext uri="{BB962C8B-B14F-4D97-AF65-F5344CB8AC3E}">
        <p14:creationId xmlns:p14="http://schemas.microsoft.com/office/powerpoint/2010/main" val="299850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E039-FD85-4B51-9BC7-1E83990435B1}"/>
              </a:ext>
            </a:extLst>
          </p:cNvPr>
          <p:cNvSpPr>
            <a:spLocks noGrp="1"/>
          </p:cNvSpPr>
          <p:nvPr>
            <p:ph type="title"/>
          </p:nvPr>
        </p:nvSpPr>
        <p:spPr/>
        <p:txBody>
          <a:bodyPr/>
          <a:lstStyle/>
          <a:p>
            <a:r>
              <a:rPr lang="en-US" altLang="zh-CN" dirty="0"/>
              <a:t>Write the pinyin</a:t>
            </a:r>
            <a:endParaRPr lang="en-GB" dirty="0"/>
          </a:p>
        </p:txBody>
      </p:sp>
      <p:sp>
        <p:nvSpPr>
          <p:cNvPr id="3" name="Content Placeholder 2">
            <a:extLst>
              <a:ext uri="{FF2B5EF4-FFF2-40B4-BE49-F238E27FC236}">
                <a16:creationId xmlns:a16="http://schemas.microsoft.com/office/drawing/2014/main" id="{25BF39A3-D666-4524-8A9A-8630B28527C0}"/>
              </a:ext>
            </a:extLst>
          </p:cNvPr>
          <p:cNvSpPr>
            <a:spLocks noGrp="1"/>
          </p:cNvSpPr>
          <p:nvPr>
            <p:ph idx="1"/>
          </p:nvPr>
        </p:nvSpPr>
        <p:spPr/>
        <p:txBody>
          <a:bodyPr/>
          <a:lstStyle/>
          <a:p>
            <a:r>
              <a:rPr lang="en-GB" dirty="0"/>
              <a:t>I introduce you		</a:t>
            </a:r>
            <a:r>
              <a:rPr lang="zh-CN" altLang="en-US" dirty="0"/>
              <a:t>我介绍 </a:t>
            </a:r>
            <a:endParaRPr lang="en-GB" dirty="0"/>
          </a:p>
          <a:p>
            <a:r>
              <a:rPr lang="en-GB" dirty="0"/>
              <a:t>I see you			</a:t>
            </a:r>
            <a:r>
              <a:rPr lang="zh-CN" altLang="en-US" dirty="0"/>
              <a:t>我看你</a:t>
            </a:r>
            <a:endParaRPr lang="en-GB" dirty="0"/>
          </a:p>
          <a:p>
            <a:r>
              <a:rPr lang="en-GB" dirty="0"/>
              <a:t>I invite you			</a:t>
            </a:r>
            <a:r>
              <a:rPr lang="zh-CN" altLang="en-US" dirty="0"/>
              <a:t>我请你</a:t>
            </a:r>
            <a:endParaRPr lang="en-GB" dirty="0"/>
          </a:p>
          <a:p>
            <a:r>
              <a:rPr lang="en-GB" dirty="0"/>
              <a:t>I tell you			</a:t>
            </a:r>
            <a:r>
              <a:rPr lang="zh-CN" altLang="en-US" dirty="0"/>
              <a:t>我告诉你</a:t>
            </a:r>
            <a:endParaRPr lang="en-GB" dirty="0"/>
          </a:p>
          <a:p>
            <a:r>
              <a:rPr lang="en-GB" dirty="0"/>
              <a:t>I say to you		</a:t>
            </a:r>
            <a:r>
              <a:rPr lang="zh-CN" altLang="en-US" dirty="0"/>
              <a:t>我对你说</a:t>
            </a:r>
            <a:endParaRPr lang="en-GB" dirty="0"/>
          </a:p>
          <a:p>
            <a:r>
              <a:rPr lang="en-GB" dirty="0"/>
              <a:t>I give you			</a:t>
            </a:r>
            <a:r>
              <a:rPr lang="zh-CN" altLang="en-US" dirty="0"/>
              <a:t>我送给你</a:t>
            </a:r>
            <a:endParaRPr lang="en-GB" dirty="0"/>
          </a:p>
          <a:p>
            <a:r>
              <a:rPr lang="en-GB" dirty="0"/>
              <a:t>I make you			</a:t>
            </a:r>
            <a:r>
              <a:rPr lang="zh-CN" altLang="en-US" dirty="0"/>
              <a:t>我让你</a:t>
            </a:r>
            <a:endParaRPr lang="en-GB" dirty="0"/>
          </a:p>
        </p:txBody>
      </p:sp>
      <p:sp>
        <p:nvSpPr>
          <p:cNvPr id="4" name="Slide Number Placeholder 3">
            <a:extLst>
              <a:ext uri="{FF2B5EF4-FFF2-40B4-BE49-F238E27FC236}">
                <a16:creationId xmlns:a16="http://schemas.microsoft.com/office/drawing/2014/main" id="{3B6F6EED-094C-4AF6-833B-C75AC63BD53B}"/>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4</a:t>
            </a:fld>
            <a:endParaRPr lang="en-GB" sz="1600" dirty="0">
              <a:solidFill>
                <a:srgbClr val="000000"/>
              </a:solidFill>
            </a:endParaRPr>
          </a:p>
        </p:txBody>
      </p:sp>
    </p:spTree>
    <p:extLst>
      <p:ext uri="{BB962C8B-B14F-4D97-AF65-F5344CB8AC3E}">
        <p14:creationId xmlns:p14="http://schemas.microsoft.com/office/powerpoint/2010/main" val="224018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43586B-7570-464F-9851-6D0011C12F16}"/>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5</a:t>
            </a:fld>
            <a:endParaRPr lang="en-GB" sz="1600" dirty="0">
              <a:solidFill>
                <a:srgbClr val="000000"/>
              </a:solidFill>
            </a:endParaRPr>
          </a:p>
        </p:txBody>
      </p:sp>
      <p:sp>
        <p:nvSpPr>
          <p:cNvPr id="9" name="TextBox 8">
            <a:extLst>
              <a:ext uri="{FF2B5EF4-FFF2-40B4-BE49-F238E27FC236}">
                <a16:creationId xmlns:a16="http://schemas.microsoft.com/office/drawing/2014/main" id="{E6B85230-0417-4497-8813-23479B3840F6}"/>
              </a:ext>
            </a:extLst>
          </p:cNvPr>
          <p:cNvSpPr txBox="1"/>
          <p:nvPr/>
        </p:nvSpPr>
        <p:spPr>
          <a:xfrm>
            <a:off x="952150" y="6176963"/>
            <a:ext cx="4572000" cy="646331"/>
          </a:xfrm>
          <a:prstGeom prst="rect">
            <a:avLst/>
          </a:prstGeom>
          <a:noFill/>
        </p:spPr>
        <p:txBody>
          <a:bodyPr wrap="square">
            <a:spAutoFit/>
          </a:bodyPr>
          <a:lstStyle/>
          <a:p>
            <a:r>
              <a:rPr lang="en-GB" dirty="0">
                <a:hlinkClick r:id="rId2"/>
              </a:rPr>
              <a:t>https://youtu.be/WFcNEyC98nw</a:t>
            </a:r>
            <a:endParaRPr lang="en-GB" dirty="0"/>
          </a:p>
          <a:p>
            <a:endParaRPr lang="en-GB" dirty="0"/>
          </a:p>
        </p:txBody>
      </p:sp>
      <p:sp>
        <p:nvSpPr>
          <p:cNvPr id="7" name="TextBox 6">
            <a:extLst>
              <a:ext uri="{FF2B5EF4-FFF2-40B4-BE49-F238E27FC236}">
                <a16:creationId xmlns:a16="http://schemas.microsoft.com/office/drawing/2014/main" id="{97D7B3CA-2085-4B71-AC50-8BD303E60B22}"/>
              </a:ext>
            </a:extLst>
          </p:cNvPr>
          <p:cNvSpPr txBox="1"/>
          <p:nvPr/>
        </p:nvSpPr>
        <p:spPr>
          <a:xfrm>
            <a:off x="952150" y="5570290"/>
            <a:ext cx="5079534" cy="369332"/>
          </a:xfrm>
          <a:prstGeom prst="rect">
            <a:avLst/>
          </a:prstGeom>
          <a:noFill/>
        </p:spPr>
        <p:txBody>
          <a:bodyPr wrap="square" rtlCol="0">
            <a:spAutoFit/>
          </a:bodyPr>
          <a:lstStyle/>
          <a:p>
            <a:r>
              <a:rPr lang="en-GB" dirty="0"/>
              <a:t>4</a:t>
            </a:r>
            <a:r>
              <a:rPr lang="en-GB" baseline="30000" dirty="0"/>
              <a:t>th</a:t>
            </a:r>
            <a:r>
              <a:rPr lang="en-GB" dirty="0"/>
              <a:t> tone combinations:</a:t>
            </a:r>
          </a:p>
        </p:txBody>
      </p:sp>
      <p:sp>
        <p:nvSpPr>
          <p:cNvPr id="2" name="TextBox 1">
            <a:extLst>
              <a:ext uri="{FF2B5EF4-FFF2-40B4-BE49-F238E27FC236}">
                <a16:creationId xmlns:a16="http://schemas.microsoft.com/office/drawing/2014/main" id="{DE6664F0-00A9-4B02-8842-65C86C4C6167}"/>
              </a:ext>
            </a:extLst>
          </p:cNvPr>
          <p:cNvSpPr txBox="1"/>
          <p:nvPr/>
        </p:nvSpPr>
        <p:spPr>
          <a:xfrm>
            <a:off x="704675" y="805343"/>
            <a:ext cx="4404220" cy="1200329"/>
          </a:xfrm>
          <a:prstGeom prst="rect">
            <a:avLst/>
          </a:prstGeom>
          <a:noFill/>
        </p:spPr>
        <p:txBody>
          <a:bodyPr wrap="square" rtlCol="0">
            <a:spAutoFit/>
          </a:bodyPr>
          <a:lstStyle/>
          <a:p>
            <a:r>
              <a:rPr lang="zh-CN" altLang="en-US" dirty="0"/>
              <a:t>唱歌 </a:t>
            </a:r>
            <a:r>
              <a:rPr lang="en-GB" altLang="zh-CN" dirty="0"/>
              <a:t>	</a:t>
            </a:r>
            <a:r>
              <a:rPr lang="zh-CN" altLang="en-US" dirty="0"/>
              <a:t>面包 </a:t>
            </a:r>
            <a:r>
              <a:rPr lang="en-GB" altLang="zh-CN" dirty="0"/>
              <a:t>	</a:t>
            </a:r>
            <a:r>
              <a:rPr lang="zh-CN" altLang="en-US" dirty="0"/>
              <a:t>会说</a:t>
            </a:r>
            <a:r>
              <a:rPr lang="en-GB" altLang="zh-CN" dirty="0"/>
              <a:t>	</a:t>
            </a:r>
            <a:r>
              <a:rPr lang="zh-CN" altLang="en-US" dirty="0"/>
              <a:t>那些</a:t>
            </a:r>
            <a:endParaRPr lang="en-GB" altLang="zh-CN" dirty="0"/>
          </a:p>
          <a:p>
            <a:r>
              <a:rPr lang="zh-CN" altLang="en-US" dirty="0"/>
              <a:t>大学</a:t>
            </a:r>
            <a:r>
              <a:rPr lang="en-GB" altLang="zh-CN" dirty="0"/>
              <a:t>	</a:t>
            </a:r>
            <a:r>
              <a:rPr lang="zh-CN" altLang="en-US" dirty="0"/>
              <a:t>去年</a:t>
            </a:r>
            <a:r>
              <a:rPr lang="en-GB" altLang="zh-CN" dirty="0"/>
              <a:t>	</a:t>
            </a:r>
            <a:r>
              <a:rPr lang="zh-CN" altLang="en-US" dirty="0"/>
              <a:t>上学</a:t>
            </a:r>
            <a:r>
              <a:rPr lang="en-GB" altLang="zh-CN" dirty="0"/>
              <a:t>	</a:t>
            </a:r>
            <a:r>
              <a:rPr lang="zh-CN" altLang="en-US" dirty="0"/>
              <a:t>外国</a:t>
            </a:r>
            <a:endParaRPr lang="en-GB" altLang="zh-CN" dirty="0"/>
          </a:p>
          <a:p>
            <a:r>
              <a:rPr lang="zh-CN" altLang="en-US" dirty="0"/>
              <a:t>电脑</a:t>
            </a:r>
            <a:r>
              <a:rPr lang="en-GB" altLang="zh-CN" dirty="0"/>
              <a:t>	</a:t>
            </a:r>
            <a:r>
              <a:rPr lang="zh-CN" altLang="en-US" dirty="0"/>
              <a:t>汉语</a:t>
            </a:r>
            <a:r>
              <a:rPr lang="en-GB" altLang="zh-CN" dirty="0"/>
              <a:t>	</a:t>
            </a:r>
            <a:r>
              <a:rPr lang="zh-CN" altLang="en-US" dirty="0"/>
              <a:t>上网</a:t>
            </a:r>
            <a:r>
              <a:rPr lang="en-GB" altLang="zh-CN" dirty="0"/>
              <a:t>	</a:t>
            </a:r>
            <a:r>
              <a:rPr lang="zh-CN" altLang="en-US" dirty="0"/>
              <a:t>下午</a:t>
            </a:r>
            <a:endParaRPr lang="en-GB" altLang="zh-CN" dirty="0"/>
          </a:p>
          <a:p>
            <a:r>
              <a:rPr lang="zh-CN" altLang="en-US" dirty="0"/>
              <a:t>电话</a:t>
            </a:r>
            <a:r>
              <a:rPr lang="en-GB" altLang="zh-CN" dirty="0"/>
              <a:t>	</a:t>
            </a:r>
            <a:r>
              <a:rPr lang="zh-CN" altLang="en-US" dirty="0"/>
              <a:t>电视</a:t>
            </a:r>
            <a:r>
              <a:rPr lang="en-GB" altLang="zh-CN" dirty="0"/>
              <a:t>	</a:t>
            </a:r>
            <a:r>
              <a:rPr lang="zh-CN" altLang="en-US" dirty="0"/>
              <a:t>饭店</a:t>
            </a:r>
            <a:r>
              <a:rPr lang="en-GB" altLang="zh-CN" dirty="0"/>
              <a:t>	</a:t>
            </a:r>
            <a:r>
              <a:rPr lang="zh-CN" altLang="en-US" dirty="0"/>
              <a:t>见面</a:t>
            </a:r>
            <a:endParaRPr lang="en-GB" dirty="0"/>
          </a:p>
        </p:txBody>
      </p:sp>
      <p:sp>
        <p:nvSpPr>
          <p:cNvPr id="3" name="TextBox 2">
            <a:extLst>
              <a:ext uri="{FF2B5EF4-FFF2-40B4-BE49-F238E27FC236}">
                <a16:creationId xmlns:a16="http://schemas.microsoft.com/office/drawing/2014/main" id="{FFD4BC09-74D9-4FE0-96F9-29A916354B10}"/>
              </a:ext>
            </a:extLst>
          </p:cNvPr>
          <p:cNvSpPr txBox="1"/>
          <p:nvPr/>
        </p:nvSpPr>
        <p:spPr>
          <a:xfrm>
            <a:off x="855677" y="2567031"/>
            <a:ext cx="6625532" cy="1323439"/>
          </a:xfrm>
          <a:prstGeom prst="rect">
            <a:avLst/>
          </a:prstGeom>
          <a:noFill/>
        </p:spPr>
        <p:txBody>
          <a:bodyPr wrap="none" rtlCol="0">
            <a:spAutoFit/>
          </a:bodyPr>
          <a:lstStyle/>
          <a:p>
            <a:r>
              <a:rPr lang="en-GB" sz="2000" dirty="0" err="1"/>
              <a:t>Chànggē</a:t>
            </a:r>
            <a:r>
              <a:rPr lang="en-GB" sz="2000" dirty="0"/>
              <a:t> 	</a:t>
            </a:r>
            <a:r>
              <a:rPr lang="en-GB" sz="2000" dirty="0" err="1"/>
              <a:t>miànbāo</a:t>
            </a:r>
            <a:r>
              <a:rPr lang="en-GB" sz="2000" dirty="0"/>
              <a:t> 	</a:t>
            </a:r>
            <a:r>
              <a:rPr lang="en-GB" sz="2000" dirty="0" err="1"/>
              <a:t>huì</a:t>
            </a:r>
            <a:r>
              <a:rPr lang="en-GB" sz="2000" dirty="0"/>
              <a:t> </a:t>
            </a:r>
            <a:r>
              <a:rPr lang="en-GB" sz="2000" dirty="0" err="1"/>
              <a:t>shuō</a:t>
            </a:r>
            <a:r>
              <a:rPr lang="en-GB" sz="2000" dirty="0"/>
              <a:t> 	</a:t>
            </a:r>
            <a:r>
              <a:rPr lang="en-GB" sz="2000" dirty="0" err="1"/>
              <a:t>nàxiē</a:t>
            </a:r>
            <a:r>
              <a:rPr lang="en-GB" sz="2000" dirty="0"/>
              <a:t> </a:t>
            </a:r>
          </a:p>
          <a:p>
            <a:r>
              <a:rPr lang="en-GB" sz="2000" dirty="0" err="1"/>
              <a:t>dàxué</a:t>
            </a:r>
            <a:r>
              <a:rPr lang="en-GB" sz="2000" dirty="0"/>
              <a:t> 		</a:t>
            </a:r>
            <a:r>
              <a:rPr lang="en-GB" sz="2000" dirty="0" err="1"/>
              <a:t>qùnián</a:t>
            </a:r>
            <a:r>
              <a:rPr lang="en-GB" sz="2000" dirty="0"/>
              <a:t> 		</a:t>
            </a:r>
            <a:r>
              <a:rPr lang="en-GB" sz="2000" dirty="0" err="1"/>
              <a:t>shàngxué</a:t>
            </a:r>
            <a:r>
              <a:rPr lang="en-GB" sz="2000" dirty="0"/>
              <a:t> 	</a:t>
            </a:r>
            <a:r>
              <a:rPr lang="en-GB" sz="2000" dirty="0" err="1"/>
              <a:t>wàiguó</a:t>
            </a:r>
            <a:r>
              <a:rPr lang="en-GB" sz="2000" dirty="0"/>
              <a:t> </a:t>
            </a:r>
          </a:p>
          <a:p>
            <a:r>
              <a:rPr lang="en-GB" sz="2000" dirty="0" err="1"/>
              <a:t>diànnǎo</a:t>
            </a:r>
            <a:r>
              <a:rPr lang="en-GB" sz="2000" dirty="0"/>
              <a:t> 		</a:t>
            </a:r>
            <a:r>
              <a:rPr lang="en-GB" sz="2000" dirty="0" err="1"/>
              <a:t>hànyǔ</a:t>
            </a:r>
            <a:r>
              <a:rPr lang="en-GB" sz="2000" dirty="0"/>
              <a:t> 		</a:t>
            </a:r>
            <a:r>
              <a:rPr lang="en-GB" sz="2000" dirty="0" err="1"/>
              <a:t>shàngwǎng</a:t>
            </a:r>
            <a:r>
              <a:rPr lang="en-GB" sz="2000" dirty="0"/>
              <a:t> 	</a:t>
            </a:r>
            <a:r>
              <a:rPr lang="en-GB" sz="2000" dirty="0" err="1"/>
              <a:t>xiàwǔ</a:t>
            </a:r>
            <a:r>
              <a:rPr lang="en-GB" sz="2000" dirty="0"/>
              <a:t> </a:t>
            </a:r>
          </a:p>
          <a:p>
            <a:r>
              <a:rPr lang="en-GB" sz="2000" dirty="0" err="1"/>
              <a:t>diànhuà</a:t>
            </a:r>
            <a:r>
              <a:rPr lang="en-GB" sz="2000" dirty="0"/>
              <a:t> 		</a:t>
            </a:r>
            <a:r>
              <a:rPr lang="en-GB" sz="2000" dirty="0" err="1"/>
              <a:t>diànshì</a:t>
            </a:r>
            <a:r>
              <a:rPr lang="en-GB" sz="2000" dirty="0"/>
              <a:t> 		</a:t>
            </a:r>
            <a:r>
              <a:rPr lang="en-GB" sz="2000" dirty="0" err="1"/>
              <a:t>fàndiàn</a:t>
            </a:r>
            <a:r>
              <a:rPr lang="en-GB" sz="2000" dirty="0"/>
              <a:t> 		</a:t>
            </a:r>
            <a:r>
              <a:rPr lang="en-GB" sz="2000" dirty="0" err="1"/>
              <a:t>jiànmiàn</a:t>
            </a:r>
            <a:endParaRPr lang="en-GB" sz="2000" dirty="0"/>
          </a:p>
        </p:txBody>
      </p:sp>
    </p:spTree>
    <p:extLst>
      <p:ext uri="{BB962C8B-B14F-4D97-AF65-F5344CB8AC3E}">
        <p14:creationId xmlns:p14="http://schemas.microsoft.com/office/powerpoint/2010/main" val="236280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1B6C-2949-407B-8295-5AD20D4571F6}"/>
              </a:ext>
            </a:extLst>
          </p:cNvPr>
          <p:cNvSpPr>
            <a:spLocks noGrp="1"/>
          </p:cNvSpPr>
          <p:nvPr>
            <p:ph type="title"/>
          </p:nvPr>
        </p:nvSpPr>
        <p:spPr/>
        <p:txBody>
          <a:bodyPr/>
          <a:lstStyle/>
          <a:p>
            <a:r>
              <a:rPr lang="zh-CN" altLang="en-US" dirty="0"/>
              <a:t>让我们复习一下 （</a:t>
            </a:r>
            <a:r>
              <a:rPr lang="en-US" altLang="zh-CN" dirty="0"/>
              <a:t>Revision corner)</a:t>
            </a:r>
            <a:endParaRPr lang="en-GB" dirty="0"/>
          </a:p>
        </p:txBody>
      </p:sp>
      <p:sp>
        <p:nvSpPr>
          <p:cNvPr id="3" name="Content Placeholder 2">
            <a:extLst>
              <a:ext uri="{FF2B5EF4-FFF2-40B4-BE49-F238E27FC236}">
                <a16:creationId xmlns:a16="http://schemas.microsoft.com/office/drawing/2014/main" id="{90192760-91DC-4ABD-8680-E50A79F9CC62}"/>
              </a:ext>
            </a:extLst>
          </p:cNvPr>
          <p:cNvSpPr>
            <a:spLocks noGrp="1"/>
          </p:cNvSpPr>
          <p:nvPr>
            <p:ph idx="1"/>
          </p:nvPr>
        </p:nvSpPr>
        <p:spPr/>
        <p:txBody>
          <a:bodyPr/>
          <a:lstStyle/>
          <a:p>
            <a:r>
              <a:rPr lang="en-GB" dirty="0"/>
              <a:t>The seasons</a:t>
            </a:r>
          </a:p>
          <a:p>
            <a:r>
              <a:rPr lang="en-GB" dirty="0"/>
              <a:t>Radicals</a:t>
            </a:r>
          </a:p>
          <a:p>
            <a:r>
              <a:rPr lang="en-GB" dirty="0"/>
              <a:t>Writing a sentence – I’m not C</a:t>
            </a:r>
            <a:r>
              <a:rPr lang="en-US" altLang="zh-CN" dirty="0" err="1"/>
              <a:t>hinese</a:t>
            </a:r>
            <a:r>
              <a:rPr lang="en-US" altLang="zh-CN" dirty="0"/>
              <a:t>.  I’m British.  I live in Britain. My Chinese is not so good.  My friend speaks Chinese very well.  Next year he wants to go travelling in Britain. He would like to visit London Library. </a:t>
            </a:r>
            <a:r>
              <a:rPr lang="en-GB" altLang="zh-CN" dirty="0"/>
              <a:t>He really likes travelling by train.</a:t>
            </a:r>
            <a:endParaRPr lang="en-US" altLang="zh-CN" dirty="0"/>
          </a:p>
          <a:p>
            <a:pPr marL="0" indent="0">
              <a:buNone/>
            </a:pPr>
            <a:endParaRPr lang="en-GB" dirty="0"/>
          </a:p>
          <a:p>
            <a:r>
              <a:rPr lang="en-GB" dirty="0"/>
              <a:t>Speaking: sentence patterns </a:t>
            </a:r>
            <a:r>
              <a:rPr lang="en-GB" dirty="0">
                <a:hlinkClick r:id="rId2"/>
              </a:rPr>
              <a:t>https://www.youtube.com/watch?v=Zrj1yyjEnrQ</a:t>
            </a:r>
            <a:endParaRPr lang="en-GB" dirty="0"/>
          </a:p>
          <a:p>
            <a:endParaRPr lang="en-GB" dirty="0"/>
          </a:p>
          <a:p>
            <a:pPr marL="0" indent="0">
              <a:buNone/>
            </a:pPr>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D34C2F6B-0868-4354-9FBD-2088805C2E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0022D-5656-4D6E-B7ED-39CE917DC465}"/>
              </a:ext>
            </a:extLst>
          </p:cNvPr>
          <p:cNvSpPr>
            <a:spLocks noGrp="1"/>
          </p:cNvSpPr>
          <p:nvPr>
            <p:ph type="sldNum" sz="quarter" idx="12"/>
          </p:nvPr>
        </p:nvSpPr>
        <p:spPr/>
        <p:txBody>
          <a:bodyPr/>
          <a:lstStyle/>
          <a:p>
            <a:fld id="{9531F07B-3895-4FE4-97EE-4B068C4A39A3}" type="slidenum">
              <a:rPr lang="en-GB" smtClean="0"/>
              <a:pPr/>
              <a:t>6</a:t>
            </a:fld>
            <a:endParaRPr lang="en-GB" sz="1650" dirty="0"/>
          </a:p>
        </p:txBody>
      </p:sp>
    </p:spTree>
    <p:extLst>
      <p:ext uri="{BB962C8B-B14F-4D97-AF65-F5344CB8AC3E}">
        <p14:creationId xmlns:p14="http://schemas.microsoft.com/office/powerpoint/2010/main" val="989289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8B01-007F-47C5-8C0F-A06FB8047C79}"/>
              </a:ext>
            </a:extLst>
          </p:cNvPr>
          <p:cNvSpPr>
            <a:spLocks noGrp="1"/>
          </p:cNvSpPr>
          <p:nvPr>
            <p:ph type="title"/>
          </p:nvPr>
        </p:nvSpPr>
        <p:spPr/>
        <p:txBody>
          <a:bodyPr/>
          <a:lstStyle/>
          <a:p>
            <a:endParaRPr lang="en-US"/>
          </a:p>
        </p:txBody>
      </p:sp>
      <p:pic>
        <p:nvPicPr>
          <p:cNvPr id="6" name="Content Placeholder 5" descr="Text, letter&#10;&#10;Description automatically generated">
            <a:extLst>
              <a:ext uri="{FF2B5EF4-FFF2-40B4-BE49-F238E27FC236}">
                <a16:creationId xmlns:a16="http://schemas.microsoft.com/office/drawing/2014/main" id="{22FE200E-9117-4B98-AE7A-D0DE00EC95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661" y="640637"/>
            <a:ext cx="8216690" cy="4985721"/>
          </a:xfrm>
        </p:spPr>
      </p:pic>
      <p:sp>
        <p:nvSpPr>
          <p:cNvPr id="4" name="Slide Number Placeholder 3">
            <a:extLst>
              <a:ext uri="{FF2B5EF4-FFF2-40B4-BE49-F238E27FC236}">
                <a16:creationId xmlns:a16="http://schemas.microsoft.com/office/drawing/2014/main" id="{A684E72A-F0D3-420E-B711-97D5720A50DB}"/>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7</a:t>
            </a:fld>
            <a:endParaRPr lang="en-GB" sz="1600" dirty="0">
              <a:solidFill>
                <a:srgbClr val="000000"/>
              </a:solidFill>
            </a:endParaRPr>
          </a:p>
        </p:txBody>
      </p:sp>
    </p:spTree>
    <p:extLst>
      <p:ext uri="{BB962C8B-B14F-4D97-AF65-F5344CB8AC3E}">
        <p14:creationId xmlns:p14="http://schemas.microsoft.com/office/powerpoint/2010/main" val="184088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7CAF-84C9-49A0-9532-E0816DA7D750}"/>
              </a:ext>
            </a:extLst>
          </p:cNvPr>
          <p:cNvSpPr>
            <a:spLocks noGrp="1"/>
          </p:cNvSpPr>
          <p:nvPr>
            <p:ph type="title"/>
          </p:nvPr>
        </p:nvSpPr>
        <p:spPr/>
        <p:txBody>
          <a:bodyPr/>
          <a:lstStyle/>
          <a:p>
            <a:endParaRPr lang="en-GB"/>
          </a:p>
        </p:txBody>
      </p:sp>
      <p:pic>
        <p:nvPicPr>
          <p:cNvPr id="6" name="Content Placeholder 5" descr="A picture containing text, receipt&#10;&#10;Description automatically generated">
            <a:extLst>
              <a:ext uri="{FF2B5EF4-FFF2-40B4-BE49-F238E27FC236}">
                <a16:creationId xmlns:a16="http://schemas.microsoft.com/office/drawing/2014/main" id="{29D24D7C-47EA-40BA-B904-59B982E5B0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9312" y="138794"/>
            <a:ext cx="6140995" cy="6719206"/>
          </a:xfrm>
        </p:spPr>
      </p:pic>
      <p:sp>
        <p:nvSpPr>
          <p:cNvPr id="4" name="Slide Number Placeholder 3">
            <a:extLst>
              <a:ext uri="{FF2B5EF4-FFF2-40B4-BE49-F238E27FC236}">
                <a16:creationId xmlns:a16="http://schemas.microsoft.com/office/drawing/2014/main" id="{E270C2A1-9F16-4F5E-837F-C3D102478378}"/>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8</a:t>
            </a:fld>
            <a:endParaRPr lang="en-GB" sz="1600" dirty="0">
              <a:solidFill>
                <a:srgbClr val="000000"/>
              </a:solidFill>
            </a:endParaRPr>
          </a:p>
        </p:txBody>
      </p:sp>
    </p:spTree>
    <p:extLst>
      <p:ext uri="{BB962C8B-B14F-4D97-AF65-F5344CB8AC3E}">
        <p14:creationId xmlns:p14="http://schemas.microsoft.com/office/powerpoint/2010/main" val="356165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63C51-AA83-4CBF-8F37-D91FE4F5F064}"/>
              </a:ext>
            </a:extLst>
          </p:cNvPr>
          <p:cNvSpPr>
            <a:spLocks noGrp="1"/>
          </p:cNvSpPr>
          <p:nvPr>
            <p:ph type="title"/>
          </p:nvPr>
        </p:nvSpPr>
        <p:spPr>
          <a:xfrm>
            <a:off x="737707" y="0"/>
            <a:ext cx="7886700" cy="1325563"/>
          </a:xfrm>
        </p:spPr>
        <p:txBody>
          <a:bodyPr/>
          <a:lstStyle/>
          <a:p>
            <a:r>
              <a:rPr lang="zh-CN" altLang="en-US" dirty="0"/>
              <a:t>作业</a:t>
            </a:r>
            <a:endParaRPr lang="en-GB" dirty="0"/>
          </a:p>
        </p:txBody>
      </p:sp>
      <p:sp>
        <p:nvSpPr>
          <p:cNvPr id="3" name="Content Placeholder 2">
            <a:extLst>
              <a:ext uri="{FF2B5EF4-FFF2-40B4-BE49-F238E27FC236}">
                <a16:creationId xmlns:a16="http://schemas.microsoft.com/office/drawing/2014/main" id="{AE2494CE-5F3D-477C-BA63-2E4E5FA04EF9}"/>
              </a:ext>
            </a:extLst>
          </p:cNvPr>
          <p:cNvSpPr>
            <a:spLocks noGrp="1"/>
          </p:cNvSpPr>
          <p:nvPr>
            <p:ph idx="1"/>
          </p:nvPr>
        </p:nvSpPr>
        <p:spPr>
          <a:xfrm>
            <a:off x="628650" y="1258349"/>
            <a:ext cx="7886700" cy="4918614"/>
          </a:xfrm>
        </p:spPr>
        <p:txBody>
          <a:bodyPr>
            <a:normAutofit/>
          </a:bodyPr>
          <a:lstStyle/>
          <a:p>
            <a:r>
              <a:rPr lang="en-US" altLang="zh-CN" dirty="0"/>
              <a:t>In addition to the usual routine (reading notes and general revision) h</a:t>
            </a:r>
            <a:r>
              <a:rPr lang="en-GB" dirty="0"/>
              <a:t>ere is the listening file for the </a:t>
            </a:r>
            <a:r>
              <a:rPr lang="en-US" altLang="zh-CN" dirty="0"/>
              <a:t>second</a:t>
            </a:r>
            <a:r>
              <a:rPr lang="en-GB" dirty="0"/>
              <a:t> part of the trip to the Terracotta Army : </a:t>
            </a:r>
            <a:r>
              <a:rPr lang="zh-CN" altLang="en-US" dirty="0"/>
              <a:t>兵马俑</a:t>
            </a:r>
            <a:r>
              <a:rPr lang="en-GB" altLang="zh-CN" dirty="0"/>
              <a:t>.  Listen to the first part again (where they’re buying tickets) and the first half of the next bit – up to where they start saying that a Terracotta soldier resembles their teacher!</a:t>
            </a:r>
            <a:r>
              <a:rPr lang="zh-CN" altLang="en-US" dirty="0"/>
              <a:t>。</a:t>
            </a:r>
            <a:endParaRPr lang="en-GB" altLang="zh-CN" dirty="0"/>
          </a:p>
          <a:p>
            <a:endParaRPr lang="en-GB" altLang="zh-CN" dirty="0"/>
          </a:p>
          <a:p>
            <a:pPr marL="0" indent="0">
              <a:buNone/>
            </a:pPr>
            <a:r>
              <a:rPr lang="en-US" altLang="zh-CN" dirty="0"/>
              <a:t>Don’t worry about the last part of the dialogue – we’ll do it after half term.</a:t>
            </a:r>
          </a:p>
          <a:p>
            <a:pPr marL="0" indent="0">
              <a:buNone/>
            </a:pPr>
            <a:endParaRPr lang="en-US" altLang="zh-CN" dirty="0"/>
          </a:p>
          <a:p>
            <a:pPr marL="0" indent="0">
              <a:buNone/>
            </a:pPr>
            <a:r>
              <a:rPr lang="en-US" altLang="zh-CN" dirty="0"/>
              <a:t>Also, if you haven’t done so already, don’t forget to read through the text of the listening about the pet-friendly hotels (page 11 below)</a:t>
            </a:r>
          </a:p>
          <a:p>
            <a:pPr marL="0" indent="0">
              <a:buNone/>
            </a:pPr>
            <a:endParaRPr lang="en-US" altLang="zh-CN" dirty="0"/>
          </a:p>
          <a:p>
            <a:pPr marL="0" indent="0">
              <a:buNone/>
            </a:pPr>
            <a:r>
              <a:rPr lang="en-US" altLang="zh-CN" dirty="0"/>
              <a:t>No lesson next week – and then it’s half term, so see you on the 24th</a:t>
            </a:r>
            <a:endParaRPr lang="en-GB" altLang="zh-CN" dirty="0"/>
          </a:p>
          <a:p>
            <a:endParaRPr lang="en-GB" dirty="0"/>
          </a:p>
        </p:txBody>
      </p:sp>
      <p:sp>
        <p:nvSpPr>
          <p:cNvPr id="4" name="Slide Number Placeholder 3">
            <a:extLst>
              <a:ext uri="{FF2B5EF4-FFF2-40B4-BE49-F238E27FC236}">
                <a16:creationId xmlns:a16="http://schemas.microsoft.com/office/drawing/2014/main" id="{774A7F7D-7256-4B57-852B-D5FFE0AC32F8}"/>
              </a:ext>
            </a:extLst>
          </p:cNvPr>
          <p:cNvSpPr>
            <a:spLocks noGrp="1"/>
          </p:cNvSpPr>
          <p:nvPr>
            <p:ph type="sldNum" sz="quarter" idx="12"/>
          </p:nvPr>
        </p:nvSpPr>
        <p:spPr/>
        <p:txBody>
          <a:bodyPr/>
          <a:lstStyle/>
          <a:p>
            <a:pPr>
              <a:defRPr/>
            </a:pPr>
            <a:fld id="{4D0B3516-B530-4E44-A5BC-3031C207EB97}" type="slidenum">
              <a:rPr lang="en-GB" smtClean="0">
                <a:solidFill>
                  <a:srgbClr val="000000"/>
                </a:solidFill>
              </a:rPr>
              <a:pPr>
                <a:defRPr/>
              </a:pPr>
              <a:t>9</a:t>
            </a:fld>
            <a:endParaRPr lang="en-GB" sz="1600" dirty="0">
              <a:solidFill>
                <a:srgbClr val="000000"/>
              </a:solidFill>
            </a:endParaRPr>
          </a:p>
        </p:txBody>
      </p:sp>
      <p:pic>
        <p:nvPicPr>
          <p:cNvPr id="5" name="Track 49">
            <a:hlinkClick r:id="" action="ppaction://media"/>
            <a:extLst>
              <a:ext uri="{FF2B5EF4-FFF2-40B4-BE49-F238E27FC236}">
                <a16:creationId xmlns:a16="http://schemas.microsoft.com/office/drawing/2014/main" id="{88C84AB0-E7F3-41AA-8B60-F062594F883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58143" y="2654417"/>
            <a:ext cx="609600" cy="609600"/>
          </a:xfrm>
          <a:prstGeom prst="rect">
            <a:avLst/>
          </a:prstGeom>
        </p:spPr>
      </p:pic>
    </p:spTree>
    <p:extLst>
      <p:ext uri="{BB962C8B-B14F-4D97-AF65-F5344CB8AC3E}">
        <p14:creationId xmlns:p14="http://schemas.microsoft.com/office/powerpoint/2010/main" val="26187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4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28417</TotalTime>
  <Words>509</Words>
  <Application>Microsoft Office PowerPoint</Application>
  <PresentationFormat>On-screen Show (4:3)</PresentationFormat>
  <Paragraphs>55</Paragraphs>
  <Slides>11</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Mandarin 2月3号</vt:lpstr>
      <vt:lpstr>PowerPoint Presentation</vt:lpstr>
      <vt:lpstr>PowerPoint Presentation</vt:lpstr>
      <vt:lpstr>Write the pinyin</vt:lpstr>
      <vt:lpstr>PowerPoint Presentation</vt:lpstr>
      <vt:lpstr>让我们复习一下 （Revision corner)</vt:lpstr>
      <vt:lpstr>PowerPoint Presentation</vt:lpstr>
      <vt:lpstr>PowerPoint Presentation</vt:lpstr>
      <vt:lpstr>作业</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Mandarin 12月12号/ 13号</dc:title>
  <dc:creator>HE Day</dc:creator>
  <cp:lastModifiedBy>HE Day</cp:lastModifiedBy>
  <cp:revision>565</cp:revision>
  <cp:lastPrinted>2019-11-07T13:56:07Z</cp:lastPrinted>
  <dcterms:modified xsi:type="dcterms:W3CDTF">2022-02-04T17:02:54Z</dcterms:modified>
</cp:coreProperties>
</file>